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3"/>
  </p:notesMasterIdLst>
  <p:handoutMasterIdLst>
    <p:handoutMasterId r:id="rId24"/>
  </p:handoutMasterIdLst>
  <p:sldIdLst>
    <p:sldId id="572" r:id="rId2"/>
    <p:sldId id="745" r:id="rId3"/>
    <p:sldId id="692" r:id="rId4"/>
    <p:sldId id="693" r:id="rId5"/>
    <p:sldId id="716" r:id="rId6"/>
    <p:sldId id="718" r:id="rId7"/>
    <p:sldId id="746" r:id="rId8"/>
    <p:sldId id="1242" r:id="rId9"/>
    <p:sldId id="1243" r:id="rId10"/>
    <p:sldId id="724" r:id="rId11"/>
    <p:sldId id="1244" r:id="rId12"/>
    <p:sldId id="1247" r:id="rId13"/>
    <p:sldId id="1245" r:id="rId14"/>
    <p:sldId id="1246" r:id="rId15"/>
    <p:sldId id="747" r:id="rId16"/>
    <p:sldId id="734" r:id="rId17"/>
    <p:sldId id="733" r:id="rId18"/>
    <p:sldId id="736" r:id="rId19"/>
    <p:sldId id="748" r:id="rId20"/>
    <p:sldId id="603" r:id="rId21"/>
    <p:sldId id="571" r:id="rId22"/>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sz="2400"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sz="2400"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sz="2400"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sz="2400" kern="1200">
        <a:solidFill>
          <a:schemeClr val="tx1"/>
        </a:solidFill>
        <a:latin typeface="Arial" charset="0"/>
        <a:ea typeface="宋体" pitchFamily="2" charset="-122"/>
        <a:cs typeface="+mn-cs"/>
      </a:defRPr>
    </a:lvl5pPr>
    <a:lvl6pPr marL="2286000" algn="l" defTabSz="914400" rtl="0" eaLnBrk="1" latinLnBrk="0" hangingPunct="1">
      <a:defRPr sz="2400" kern="1200">
        <a:solidFill>
          <a:schemeClr val="tx1"/>
        </a:solidFill>
        <a:latin typeface="Arial" charset="0"/>
        <a:ea typeface="宋体" pitchFamily="2" charset="-122"/>
        <a:cs typeface="+mn-cs"/>
      </a:defRPr>
    </a:lvl6pPr>
    <a:lvl7pPr marL="2743200" algn="l" defTabSz="914400" rtl="0" eaLnBrk="1" latinLnBrk="0" hangingPunct="1">
      <a:defRPr sz="2400" kern="1200">
        <a:solidFill>
          <a:schemeClr val="tx1"/>
        </a:solidFill>
        <a:latin typeface="Arial" charset="0"/>
        <a:ea typeface="宋体" pitchFamily="2" charset="-122"/>
        <a:cs typeface="+mn-cs"/>
      </a:defRPr>
    </a:lvl7pPr>
    <a:lvl8pPr marL="3200400" algn="l" defTabSz="914400" rtl="0" eaLnBrk="1" latinLnBrk="0" hangingPunct="1">
      <a:defRPr sz="2400" kern="1200">
        <a:solidFill>
          <a:schemeClr val="tx1"/>
        </a:solidFill>
        <a:latin typeface="Arial" charset="0"/>
        <a:ea typeface="宋体" pitchFamily="2" charset="-122"/>
        <a:cs typeface="+mn-cs"/>
      </a:defRPr>
    </a:lvl8pPr>
    <a:lvl9pPr marL="3657600" algn="l" defTabSz="914400" rtl="0" eaLnBrk="1" latinLnBrk="0" hangingPunct="1">
      <a:defRPr sz="2400"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CC"/>
    <a:srgbClr val="CC0000"/>
    <a:srgbClr val="CC00CC"/>
    <a:srgbClr val="FF3399"/>
    <a:srgbClr val="FF0000"/>
    <a:srgbClr val="FFFF99"/>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75905" autoAdjust="0"/>
  </p:normalViewPr>
  <p:slideViewPr>
    <p:cSldViewPr>
      <p:cViewPr varScale="1">
        <p:scale>
          <a:sx n="65" d="100"/>
          <a:sy n="65" d="100"/>
        </p:scale>
        <p:origin x="2069" y="48"/>
      </p:cViewPr>
      <p:guideLst>
        <p:guide orient="horz" pos="2160"/>
        <p:guide pos="2880"/>
      </p:guideLst>
    </p:cSldViewPr>
  </p:slideViewPr>
  <p:outlineViewPr>
    <p:cViewPr>
      <p:scale>
        <a:sx n="33" d="100"/>
        <a:sy n="33" d="100"/>
      </p:scale>
      <p:origin x="0" y="-211"/>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6" d="100"/>
          <a:sy n="86" d="100"/>
        </p:scale>
        <p:origin x="2045" y="6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wmf"/><Relationship Id="rId3" Type="http://schemas.openxmlformats.org/officeDocument/2006/relationships/image" Target="../media/image11.wmf"/><Relationship Id="rId7" Type="http://schemas.openxmlformats.org/officeDocument/2006/relationships/image" Target="../media/image15.wmf"/><Relationship Id="rId12" Type="http://schemas.openxmlformats.org/officeDocument/2006/relationships/image" Target="../media/image20.e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11" Type="http://schemas.openxmlformats.org/officeDocument/2006/relationships/image" Target="../media/image19.e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w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w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11" Type="http://schemas.openxmlformats.org/officeDocument/2006/relationships/image" Target="../media/image32.wmf"/><Relationship Id="rId5" Type="http://schemas.openxmlformats.org/officeDocument/2006/relationships/image" Target="../media/image26.emf"/><Relationship Id="rId10" Type="http://schemas.openxmlformats.org/officeDocument/2006/relationships/image" Target="../media/image31.wmf"/><Relationship Id="rId4" Type="http://schemas.openxmlformats.org/officeDocument/2006/relationships/image" Target="../media/image25.emf"/><Relationship Id="rId9"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7.wmf"/><Relationship Id="rId18" Type="http://schemas.openxmlformats.org/officeDocument/2006/relationships/image" Target="../media/image62.wmf"/><Relationship Id="rId3" Type="http://schemas.openxmlformats.org/officeDocument/2006/relationships/image" Target="../media/image47.emf"/><Relationship Id="rId7" Type="http://schemas.openxmlformats.org/officeDocument/2006/relationships/image" Target="../media/image51.wmf"/><Relationship Id="rId12" Type="http://schemas.openxmlformats.org/officeDocument/2006/relationships/image" Target="../media/image56.wmf"/><Relationship Id="rId17" Type="http://schemas.openxmlformats.org/officeDocument/2006/relationships/image" Target="../media/image61.wmf"/><Relationship Id="rId2" Type="http://schemas.openxmlformats.org/officeDocument/2006/relationships/image" Target="../media/image46.emf"/><Relationship Id="rId16" Type="http://schemas.openxmlformats.org/officeDocument/2006/relationships/image" Target="../media/image60.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emf"/><Relationship Id="rId5" Type="http://schemas.openxmlformats.org/officeDocument/2006/relationships/image" Target="../media/image49.wmf"/><Relationship Id="rId15" Type="http://schemas.openxmlformats.org/officeDocument/2006/relationships/image" Target="../media/image59.wmf"/><Relationship Id="rId10" Type="http://schemas.openxmlformats.org/officeDocument/2006/relationships/image" Target="../media/image54.emf"/><Relationship Id="rId19" Type="http://schemas.openxmlformats.org/officeDocument/2006/relationships/image" Target="../media/image63.wmf"/><Relationship Id="rId4" Type="http://schemas.openxmlformats.org/officeDocument/2006/relationships/image" Target="../media/image48.wmf"/><Relationship Id="rId9" Type="http://schemas.openxmlformats.org/officeDocument/2006/relationships/image" Target="../media/image53.wmf"/><Relationship Id="rId14"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5" Type="http://schemas.openxmlformats.org/officeDocument/2006/relationships/image" Target="../media/image67.emf"/><Relationship Id="rId4"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11" Type="http://schemas.openxmlformats.org/officeDocument/2006/relationships/image" Target="../media/image78.wmf"/><Relationship Id="rId5" Type="http://schemas.openxmlformats.org/officeDocument/2006/relationships/image" Target="../media/image72.wmf"/><Relationship Id="rId10" Type="http://schemas.openxmlformats.org/officeDocument/2006/relationships/image" Target="../media/image77.wmf"/><Relationship Id="rId4" Type="http://schemas.openxmlformats.org/officeDocument/2006/relationships/image" Target="../media/image71.wmf"/><Relationship Id="rId9" Type="http://schemas.openxmlformats.org/officeDocument/2006/relationships/image" Target="../media/image7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ChangeArrowheads="1"/>
          </p:cNvSpPr>
          <p:nvPr>
            <p:ph type="ftr" sz="quarter" idx="2"/>
          </p:nvPr>
        </p:nvSpPr>
        <p:spPr bwMode="auto">
          <a:xfrm>
            <a:off x="1" y="6659641"/>
            <a:ext cx="4029282"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ea typeface="+mn-ea"/>
              </a:defRPr>
            </a:lvl1pPr>
          </a:lstStyle>
          <a:p>
            <a:pPr>
              <a:defRPr/>
            </a:pPr>
            <a:endParaRPr lang="en-US" altLang="zh-CN"/>
          </a:p>
        </p:txBody>
      </p:sp>
      <p:sp>
        <p:nvSpPr>
          <p:cNvPr id="28677" name="Rectangle 5"/>
          <p:cNvSpPr>
            <a:spLocks noGrp="1" noChangeArrowheads="1"/>
          </p:cNvSpPr>
          <p:nvPr>
            <p:ph type="sldNum" sz="quarter" idx="3"/>
          </p:nvPr>
        </p:nvSpPr>
        <p:spPr bwMode="auto">
          <a:xfrm>
            <a:off x="5267119" y="6659641"/>
            <a:ext cx="4029282"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itchFamily="18" charset="0"/>
                <a:ea typeface="宋体" charset="-122"/>
              </a:defRPr>
            </a:lvl1pPr>
          </a:lstStyle>
          <a:p>
            <a:pPr>
              <a:defRPr/>
            </a:pPr>
            <a:fld id="{273BC4CD-19B4-4691-9260-3CC5D2D731C1}" type="slidenum">
              <a:rPr lang="zh-CN" altLang="en-US"/>
              <a:pPr>
                <a:defRPr/>
              </a:pPr>
              <a:t>‹#›</a:t>
            </a:fld>
            <a:endParaRPr lang="en-US" altLang="zh-CN"/>
          </a:p>
        </p:txBody>
      </p:sp>
      <p:sp>
        <p:nvSpPr>
          <p:cNvPr id="6" name="日期占位符 5"/>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eaLnBrk="1" hangingPunct="1">
              <a:defRPr sz="1200">
                <a:latin typeface="Arial" charset="0"/>
                <a:ea typeface="宋体" pitchFamily="2" charset="-122"/>
              </a:defRPr>
            </a:lvl1pPr>
          </a:lstStyle>
          <a:p>
            <a:pPr>
              <a:defRPr/>
            </a:pPr>
            <a:fld id="{BF900FBA-98B4-4796-A66C-48BA58A38451}" type="datetimeFigureOut">
              <a:rPr lang="zh-CN" altLang="en-US"/>
              <a:pPr>
                <a:defRPr/>
              </a:pPr>
              <a:t>2021/9/27</a:t>
            </a:fld>
            <a:endParaRPr lang="zh-CN" altLang="en-US"/>
          </a:p>
        </p:txBody>
      </p:sp>
    </p:spTree>
    <p:extLst>
      <p:ext uri="{BB962C8B-B14F-4D97-AF65-F5344CB8AC3E}">
        <p14:creationId xmlns:p14="http://schemas.microsoft.com/office/powerpoint/2010/main" val="3860522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1"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zh-CN" altLang="en-US" dirty="0"/>
          </a:p>
        </p:txBody>
      </p:sp>
      <p:sp>
        <p:nvSpPr>
          <p:cNvPr id="256003" name="Rectangle 3"/>
          <p:cNvSpPr>
            <a:spLocks noGrp="1" noChangeArrowheads="1"/>
          </p:cNvSpPr>
          <p:nvPr>
            <p:ph type="dt" idx="1"/>
          </p:nvPr>
        </p:nvSpPr>
        <p:spPr bwMode="auto">
          <a:xfrm>
            <a:off x="5265014"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ltLang="zh-CN"/>
          </a:p>
        </p:txBody>
      </p:sp>
      <p:sp>
        <p:nvSpPr>
          <p:cNvPr id="922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256005" name="Rectangle 5"/>
          <p:cNvSpPr>
            <a:spLocks noGrp="1" noChangeArrowheads="1"/>
          </p:cNvSpPr>
          <p:nvPr>
            <p:ph type="body" sz="quarter" idx="3"/>
          </p:nvPr>
        </p:nvSpPr>
        <p:spPr bwMode="auto">
          <a:xfrm>
            <a:off x="930482" y="3330419"/>
            <a:ext cx="7435436" cy="3154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56006" name="Rectangle 6"/>
          <p:cNvSpPr>
            <a:spLocks noGrp="1" noChangeArrowheads="1"/>
          </p:cNvSpPr>
          <p:nvPr>
            <p:ph type="ftr" sz="quarter" idx="4"/>
          </p:nvPr>
        </p:nvSpPr>
        <p:spPr bwMode="auto">
          <a:xfrm>
            <a:off x="1"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ltLang="zh-CN"/>
          </a:p>
        </p:txBody>
      </p:sp>
      <p:sp>
        <p:nvSpPr>
          <p:cNvPr id="256007" name="Rectangle 7"/>
          <p:cNvSpPr>
            <a:spLocks noGrp="1" noChangeArrowheads="1"/>
          </p:cNvSpPr>
          <p:nvPr>
            <p:ph type="sldNum" sz="quarter" idx="5"/>
          </p:nvPr>
        </p:nvSpPr>
        <p:spPr bwMode="auto">
          <a:xfrm>
            <a:off x="5265014"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ea typeface="宋体" charset="-122"/>
              </a:defRPr>
            </a:lvl1pPr>
          </a:lstStyle>
          <a:p>
            <a:pPr>
              <a:defRPr/>
            </a:pPr>
            <a:fld id="{9534394F-4E03-4D92-BA1B-3BBEB72243A5}" type="slidenum">
              <a:rPr lang="zh-CN" altLang="en-US"/>
              <a:pPr>
                <a:defRPr/>
              </a:pPr>
              <a:t>‹#›</a:t>
            </a:fld>
            <a:endParaRPr lang="en-US" altLang="zh-CN"/>
          </a:p>
        </p:txBody>
      </p:sp>
    </p:spTree>
    <p:extLst>
      <p:ext uri="{BB962C8B-B14F-4D97-AF65-F5344CB8AC3E}">
        <p14:creationId xmlns:p14="http://schemas.microsoft.com/office/powerpoint/2010/main" val="1763135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p:spPr>
        <p:txBody>
          <a:bodyPr/>
          <a:lstStyle/>
          <a:p>
            <a:r>
              <a:rPr lang="en-US" altLang="zh-CN" sz="2000" dirty="0"/>
              <a:t>Hello</a:t>
            </a:r>
            <a:r>
              <a:rPr lang="en-US" altLang="zh-CN" sz="2000" baseline="0" dirty="0"/>
              <a:t> everyone, today I am very glad to introduce our work in ITW</a:t>
            </a:r>
            <a:r>
              <a:rPr lang="en-US" altLang="zh-CN" sz="2000" dirty="0"/>
              <a:t>. </a:t>
            </a:r>
            <a:r>
              <a:rPr lang="en-US" altLang="zh-CN" sz="2000" baseline="0" dirty="0"/>
              <a:t>My name is Hao Jiang, comes from Department of Electronic Engineering, Tsinghua University. Today, the title of my speech is </a:t>
            </a:r>
            <a:r>
              <a:rPr lang="en-US" altLang="zh-CN" sz="2000" b="1" baseline="0" dirty="0"/>
              <a:t>Attention-Based Hybrid Precoding for </a:t>
            </a:r>
            <a:r>
              <a:rPr lang="en-US" altLang="zh-CN" sz="2000" b="1" baseline="0" dirty="0" err="1"/>
              <a:t>mmWave</a:t>
            </a:r>
            <a:r>
              <a:rPr lang="en-US" altLang="zh-CN" sz="2000" b="1" baseline="0" dirty="0"/>
              <a:t> MIMO Systems</a:t>
            </a:r>
            <a:r>
              <a:rPr lang="en-US" altLang="zh-CN" sz="2000" baseline="0" dirty="0"/>
              <a:t>. As</a:t>
            </a:r>
            <a:r>
              <a:rPr lang="zh-CN" altLang="en-US" sz="2000" baseline="0" dirty="0"/>
              <a:t> </a:t>
            </a:r>
            <a:r>
              <a:rPr lang="en-US" altLang="zh-CN" sz="2000" baseline="0" dirty="0"/>
              <a:t>we all know, hybrid precoding design is a high-complexity problem due to the constant modulus constraint for the analog precoder. Fortunately, the deep learning based hybrid precoding methods can significantly reduce the complexity, but the performance remains limited. In this paper, inspired by the attention mechanism recently developed for machine learning, we will investigate an attention-based hybrid precoding scheme for millimeter-wave (</a:t>
            </a:r>
            <a:r>
              <a:rPr lang="en-US" altLang="zh-CN" sz="2000" baseline="0" dirty="0" err="1"/>
              <a:t>mmWave</a:t>
            </a:r>
            <a:r>
              <a:rPr lang="en-US" altLang="zh-CN" sz="2000" baseline="0" dirty="0"/>
              <a:t>) MIMO systems.</a:t>
            </a:r>
            <a:endParaRPr lang="en-US" altLang="zh-CN" sz="2000" dirty="0"/>
          </a:p>
        </p:txBody>
      </p:sp>
      <p:sp>
        <p:nvSpPr>
          <p:cNvPr id="40964" name="灯片编号占位符 3"/>
          <p:cNvSpPr>
            <a:spLocks noGrp="1"/>
          </p:cNvSpPr>
          <p:nvPr>
            <p:ph type="sldNum" sz="quarter" idx="5"/>
          </p:nvPr>
        </p:nvSpPr>
        <p:spPr>
          <a:noFill/>
        </p:spPr>
        <p:txBody>
          <a:bodyPr/>
          <a:lstStyle/>
          <a:p>
            <a:fld id="{6EDF8815-7880-4699-BEA3-42CF0E6126ED}" type="slidenum">
              <a:rPr lang="zh-CN" altLang="en-US" smtClean="0">
                <a:ea typeface="宋体" pitchFamily="2" charset="-122"/>
              </a:rPr>
              <a:pPr/>
              <a:t>1</a:t>
            </a:fld>
            <a:endParaRPr lang="en-US" altLang="zh-CN" dirty="0">
              <a:ea typeface="宋体" pitchFamily="2" charset="-122"/>
            </a:endParaRPr>
          </a:p>
        </p:txBody>
      </p:sp>
    </p:spTree>
    <p:extLst>
      <p:ext uri="{BB962C8B-B14F-4D97-AF65-F5344CB8AC3E}">
        <p14:creationId xmlns:p14="http://schemas.microsoft.com/office/powerpoint/2010/main" val="20500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reduce the complexity of the hybrid precoding designs, several deep learning (DL) based hybrid precoding methods have been recently proposed, which could be generally divided into the supervised learning based method, the unsupervised learning based method, and reinforcement learning based method. For supervised learning based method, the hybrid precoders are labeled according to the classical singular value decomposition (SVD), which requires a lot of computation resources to calculate the SVD. Unlike supervised learning, the unsupervised learning based method learns the precoder without labeled samples. In this case, the unsupervised learning methods directly take sum-rate as loss function to train the DL model. However, the existing works just use simple fully-connected (FC) neural networks, resulting in the limited performance. At last, the reinforcement learning based method aims to optimize the strategy function to obtain the larger reward, however, the training is different to converge.</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10</a:t>
            </a:fld>
            <a:endParaRPr lang="en-US" altLang="zh-CN"/>
          </a:p>
        </p:txBody>
      </p:sp>
    </p:spTree>
    <p:extLst>
      <p:ext uri="{BB962C8B-B14F-4D97-AF65-F5344CB8AC3E}">
        <p14:creationId xmlns:p14="http://schemas.microsoft.com/office/powerpoint/2010/main" val="2358836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Times New Roman" pitchFamily="18" charset="0"/>
                <a:ea typeface="+mn-ea"/>
                <a:cs typeface="+mn-cs"/>
              </a:rPr>
              <a:t>We can notice the reason for limited performance of unsupervised learning is that the simple designed neural network, which is difficult to calculate the inter-user interferences. Therefore, inspired by the recently developed attention mechanism, we propose an attention-based hybrid precoding to identify the features of inter-user interferences. The figure shows the basic structure of the proposed attention-based neural network model. Specifically, the attention layer is designed to identify the features of inter-user interferences. Then, a low-complexity CNN layer is utilized to learn the analog precoder according to the features of inter-user interferences.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11</a:t>
            </a:fld>
            <a:endParaRPr lang="en-US" altLang="zh-CN"/>
          </a:p>
        </p:txBody>
      </p:sp>
    </p:spTree>
    <p:extLst>
      <p:ext uri="{BB962C8B-B14F-4D97-AF65-F5344CB8AC3E}">
        <p14:creationId xmlns:p14="http://schemas.microsoft.com/office/powerpoint/2010/main" val="378208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we will give a simple introduction of the attention mechanism. The attention mechanism could be regarded as a resource allocation mechanism, which </a:t>
            </a:r>
            <a:r>
              <a:rPr lang="en-US" altLang="zh-CN" sz="1200" b="0" i="0" u="none" strike="noStrike" kern="1200" baseline="0" dirty="0">
                <a:solidFill>
                  <a:schemeClr val="tx1"/>
                </a:solidFill>
                <a:latin typeface="Times New Roman" pitchFamily="18" charset="0"/>
                <a:ea typeface="+mn-ea"/>
                <a:cs typeface="+mn-cs"/>
              </a:rPr>
              <a:t>distributes more resources to more important components. Intuitively, the attention mechanism can be explained by the human visual mechanism. The human visual systems obtain the key areas after scanning the visual field, and then the visual systems pay more attention to the stimuli information from these more important areas, while restraining the information from less important areas. By distributing different resources to different areas, the human visual system is able to greatly reduce the complexity and improves the accuracy of visual signal processing. These are some application of attention in machine translation, user recommendation, and caption for image, which provide a good interpretability by visualizing the attention weights.</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12</a:t>
            </a:fld>
            <a:endParaRPr lang="en-US" altLang="zh-CN"/>
          </a:p>
        </p:txBody>
      </p:sp>
    </p:spTree>
    <p:extLst>
      <p:ext uri="{BB962C8B-B14F-4D97-AF65-F5344CB8AC3E}">
        <p14:creationId xmlns:p14="http://schemas.microsoft.com/office/powerpoint/2010/main" val="148718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Specifically, for our attention layer, the K single antenna users channel matrix is linearly transformed by three different one-layer FC neural network. After that, three feature matrices, Query matrix, key matrix, and value matrix is obtained. Then, the query matrix </a:t>
            </a:r>
            <a:r>
              <a:rPr lang="en-US" altLang="zh-CN" sz="1200" b="1" i="0" u="none" strike="noStrike" kern="1200" dirty="0">
                <a:solidFill>
                  <a:schemeClr val="tx1"/>
                </a:solidFill>
                <a:effectLst/>
                <a:latin typeface="Times New Roman" pitchFamily="18" charset="0"/>
                <a:ea typeface="+mn-ea"/>
                <a:cs typeface="+mn-cs"/>
              </a:rPr>
              <a:t>multiplies</a:t>
            </a:r>
            <a:r>
              <a:rPr lang="en-US" altLang="zh-CN" dirty="0"/>
              <a:t> the transpose of the key matrix and the result is operated by </a:t>
            </a:r>
            <a:r>
              <a:rPr lang="en-US" altLang="zh-CN" dirty="0" err="1"/>
              <a:t>softmax</a:t>
            </a:r>
            <a:r>
              <a:rPr lang="en-US" altLang="zh-CN" dirty="0"/>
              <a:t> operation. Since the </a:t>
            </a:r>
            <a:r>
              <a:rPr lang="en-US" altLang="zh-CN" dirty="0" err="1"/>
              <a:t>softmax</a:t>
            </a:r>
            <a:r>
              <a:rPr lang="en-US" altLang="zh-CN" dirty="0"/>
              <a:t> can obtain the normalized weights, the attention weights for each user to other user can be acquired. Finally, the output of the attention layer is calculated according to the product between the attention matrix and value matrix V.</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13</a:t>
            </a:fld>
            <a:endParaRPr lang="en-US" altLang="zh-CN"/>
          </a:p>
        </p:txBody>
      </p:sp>
    </p:spTree>
    <p:extLst>
      <p:ext uri="{BB962C8B-B14F-4D97-AF65-F5344CB8AC3E}">
        <p14:creationId xmlns:p14="http://schemas.microsoft.com/office/powerpoint/2010/main" val="221922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Then, based on the features extracted by attention layer, the following CNN layer is designed to learn the analog beamformer. </a:t>
            </a:r>
            <a:r>
              <a:rPr lang="en-US" altLang="zh-CN" sz="1200" b="0" i="0" kern="1200" dirty="0">
                <a:solidFill>
                  <a:schemeClr val="tx1"/>
                </a:solidFill>
                <a:effectLst/>
                <a:latin typeface="Times New Roman" pitchFamily="18" charset="0"/>
                <a:ea typeface="+mn-ea"/>
                <a:cs typeface="+mn-cs"/>
              </a:rPr>
              <a:t>As shown in the figure below, for </a:t>
            </a:r>
            <a:r>
              <a:rPr lang="en-US" altLang="zh-CN" sz="1200" b="0" i="0" kern="1200" dirty="0" err="1">
                <a:solidFill>
                  <a:schemeClr val="tx1"/>
                </a:solidFill>
                <a:effectLst/>
                <a:latin typeface="Times New Roman" pitchFamily="18" charset="0"/>
                <a:ea typeface="+mn-ea"/>
                <a:cs typeface="+mn-cs"/>
              </a:rPr>
              <a:t>Nt</a:t>
            </a:r>
            <a:r>
              <a:rPr lang="en-US" altLang="zh-CN" sz="1200" b="0" i="0" kern="1200" dirty="0">
                <a:solidFill>
                  <a:schemeClr val="tx1"/>
                </a:solidFill>
                <a:effectLst/>
                <a:latin typeface="Times New Roman" pitchFamily="18" charset="0"/>
                <a:ea typeface="+mn-ea"/>
                <a:cs typeface="+mn-cs"/>
              </a:rPr>
              <a:t> antennas BS serving K user system, the real and </a:t>
            </a:r>
            <a:r>
              <a:rPr lang="en-US" altLang="zh-CN" sz="1200" b="1" i="0" kern="1200" dirty="0">
                <a:solidFill>
                  <a:schemeClr val="tx1"/>
                </a:solidFill>
                <a:effectLst/>
                <a:latin typeface="Times New Roman" pitchFamily="18" charset="0"/>
                <a:ea typeface="+mn-ea"/>
                <a:cs typeface="+mn-cs"/>
              </a:rPr>
              <a:t>imaginary</a:t>
            </a:r>
            <a:r>
              <a:rPr lang="en-US" altLang="zh-CN" sz="1200" b="0" i="0" kern="1200" dirty="0">
                <a:solidFill>
                  <a:schemeClr val="tx1"/>
                </a:solidFill>
                <a:effectLst/>
                <a:latin typeface="Times New Roman" pitchFamily="18" charset="0"/>
                <a:ea typeface="+mn-ea"/>
                <a:cs typeface="+mn-cs"/>
              </a:rPr>
              <a:t> dual input channel are expanded into F-dimension features for low-level local perception. Further, convolutional kernels of different lengths are used to extract features of different scales, and the final analog precoding matrix is obtained by synthesis at the high level. The digital part adopts ZF beamformer, and the negative of sum rate is used as the loss function to jointly optimize the whole network.</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14</a:t>
            </a:fld>
            <a:endParaRPr lang="en-US" altLang="zh-CN"/>
          </a:p>
        </p:txBody>
      </p:sp>
    </p:spTree>
    <p:extLst>
      <p:ext uri="{BB962C8B-B14F-4D97-AF65-F5344CB8AC3E}">
        <p14:creationId xmlns:p14="http://schemas.microsoft.com/office/powerpoint/2010/main" val="166406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dirty="0"/>
              <a:t>Next,</a:t>
            </a:r>
            <a:r>
              <a:rPr lang="en-US" altLang="zh-CN" sz="2000" baseline="0" dirty="0"/>
              <a:t> we will provide simulation results to verify the advantages of our method.</a:t>
            </a:r>
            <a:endParaRPr lang="zh-CN" altLang="en-US" sz="20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15</a:t>
            </a:fld>
            <a:endParaRPr lang="en-US" altLang="zh-CN"/>
          </a:p>
        </p:txBody>
      </p:sp>
    </p:spTree>
    <p:extLst>
      <p:ext uri="{BB962C8B-B14F-4D97-AF65-F5344CB8AC3E}">
        <p14:creationId xmlns:p14="http://schemas.microsoft.com/office/powerpoint/2010/main" val="47878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a:t>
            </a:r>
            <a:r>
              <a:rPr lang="en-US" altLang="zh-CN" baseline="0" dirty="0"/>
              <a:t> detailed simulation parameters are listed in this slide. We consider a </a:t>
            </a:r>
            <a:r>
              <a:rPr lang="en-US" altLang="zh-CN" baseline="0" dirty="0" err="1"/>
              <a:t>mmWave</a:t>
            </a:r>
            <a:r>
              <a:rPr lang="en-US" altLang="zh-CN" baseline="0" dirty="0"/>
              <a:t> MIMO system, where the BS equips a 64 antenna array and 16 RF chains to serve 16 single-antenna users. The central-carrier frequency is 28GHz. The multi-path channel model is adopted, where we assume that the number of paths is 3.</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16</a:t>
            </a:fld>
            <a:endParaRPr lang="en-US" altLang="zh-CN"/>
          </a:p>
        </p:txBody>
      </p:sp>
    </p:spTree>
    <p:extLst>
      <p:ext uri="{BB962C8B-B14F-4D97-AF65-F5344CB8AC3E}">
        <p14:creationId xmlns:p14="http://schemas.microsoft.com/office/powerpoint/2010/main" val="805543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slide shows the sum-rate</a:t>
            </a:r>
            <a:r>
              <a:rPr lang="en-US" altLang="zh-CN" baseline="0" dirty="0"/>
              <a:t> performance against SNR. We can notice that, compared with pure unsupervised method, the attention-based method could realize better performance, and more attention layer could realize larger improvement performance. The optimization method from reference [7] achieve best performance while  means the highest complexity. Next, we show the </a:t>
            </a:r>
            <a:r>
              <a:rPr lang="en-US" altLang="zh-CN" sz="1200" b="1" kern="0" dirty="0">
                <a:solidFill>
                  <a:srgbClr val="000000"/>
                </a:solidFill>
                <a:latin typeface="Times" panose="02020603050405020304" pitchFamily="18" charset="0"/>
                <a:cs typeface="Times" panose="02020603050405020304" pitchFamily="18" charset="0"/>
                <a:sym typeface="Wingdings" pitchFamily="2" charset="2"/>
              </a:rPr>
              <a:t>Interpretability of the attention-based method.</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17</a:t>
            </a:fld>
            <a:endParaRPr lang="en-US" altLang="zh-CN"/>
          </a:p>
        </p:txBody>
      </p:sp>
    </p:spTree>
    <p:extLst>
      <p:ext uri="{BB962C8B-B14F-4D97-AF65-F5344CB8AC3E}">
        <p14:creationId xmlns:p14="http://schemas.microsoft.com/office/powerpoint/2010/main" val="372395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show the how the interference is weaken by attention based hybrid precoding.  For a special case, four users served by a BS, all have only one path and each path gain is set as 1. The </a:t>
            </a:r>
            <a:r>
              <a:rPr lang="en-US" altLang="zh-CN" dirty="0" err="1"/>
              <a:t>AoDs</a:t>
            </a:r>
            <a:r>
              <a:rPr lang="en-US" altLang="zh-CN" dirty="0"/>
              <a:t> for these four user are -0.3pi, -0.28pi, 0.1pi, </a:t>
            </a:r>
            <a:r>
              <a:rPr lang="en-US" altLang="zh-CN" dirty="0" err="1"/>
              <a:t>amd</a:t>
            </a:r>
            <a:r>
              <a:rPr lang="en-US" altLang="zh-CN" dirty="0"/>
              <a:t> 0.2pi, respectively. From the left figure, we can notice that the user 2’s sidelobe has a significant interference with user 1, since the closed </a:t>
            </a:r>
            <a:r>
              <a:rPr lang="en-US" altLang="zh-CN" dirty="0" err="1"/>
              <a:t>AoD</a:t>
            </a:r>
            <a:r>
              <a:rPr lang="en-US" altLang="zh-CN" dirty="0"/>
              <a:t>. </a:t>
            </a:r>
            <a:r>
              <a:rPr lang="en-US" altLang="zh-CN" sz="1200" b="0" i="0" kern="1200" dirty="0">
                <a:solidFill>
                  <a:schemeClr val="tx1"/>
                </a:solidFill>
                <a:effectLst/>
                <a:latin typeface="Times New Roman" pitchFamily="18" charset="0"/>
                <a:ea typeface="+mn-ea"/>
                <a:cs typeface="+mn-cs"/>
              </a:rPr>
              <a:t>After adding one attention layer, user 2's interference with user 1 is reduced. According to attention matrix, we found that the row 2 column 1 element is small, and the third column element value of 0.86778 is bigger, which shows that when designing analog beamformer for user 2, less attention is </a:t>
            </a:r>
            <a:r>
              <a:rPr lang="en-US" altLang="zh-CN" sz="1200" b="0" i="0" kern="1200" dirty="0" err="1">
                <a:solidFill>
                  <a:schemeClr val="tx1"/>
                </a:solidFill>
                <a:effectLst/>
                <a:latin typeface="Times New Roman" pitchFamily="18" charset="0"/>
                <a:ea typeface="+mn-ea"/>
                <a:cs typeface="+mn-cs"/>
              </a:rPr>
              <a:t>paied</a:t>
            </a:r>
            <a:r>
              <a:rPr lang="en-US" altLang="zh-CN" sz="1200" b="0" i="0" kern="1200" dirty="0">
                <a:solidFill>
                  <a:schemeClr val="tx1"/>
                </a:solidFill>
                <a:effectLst/>
                <a:latin typeface="Times New Roman" pitchFamily="18" charset="0"/>
                <a:ea typeface="+mn-ea"/>
                <a:cs typeface="+mn-cs"/>
              </a:rPr>
              <a:t> to user 1 whose interference is serious and try to shift the beam to the user 3 whose interference is not serious.</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18</a:t>
            </a:fld>
            <a:endParaRPr lang="en-US" altLang="zh-CN"/>
          </a:p>
        </p:txBody>
      </p:sp>
    </p:spTree>
    <p:extLst>
      <p:ext uri="{BB962C8B-B14F-4D97-AF65-F5344CB8AC3E}">
        <p14:creationId xmlns:p14="http://schemas.microsoft.com/office/powerpoint/2010/main" val="1364148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dirty="0"/>
              <a:t>Finally,</a:t>
            </a:r>
            <a:r>
              <a:rPr lang="en-US" altLang="zh-CN" sz="2000" baseline="0" dirty="0"/>
              <a:t> we will make a brief summary of this talk. </a:t>
            </a:r>
            <a:endParaRPr lang="zh-CN" altLang="en-US" sz="20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19</a:t>
            </a:fld>
            <a:endParaRPr lang="en-US" altLang="zh-CN"/>
          </a:p>
        </p:txBody>
      </p:sp>
    </p:spTree>
    <p:extLst>
      <p:ext uri="{BB962C8B-B14F-4D97-AF65-F5344CB8AC3E}">
        <p14:creationId xmlns:p14="http://schemas.microsoft.com/office/powerpoint/2010/main" val="310664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dirty="0"/>
              <a:t>At first, we will introduce the technical background.</a:t>
            </a:r>
            <a:endParaRPr lang="zh-CN" altLang="en-US" sz="20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2</a:t>
            </a:fld>
            <a:endParaRPr lang="en-US" altLang="zh-CN"/>
          </a:p>
        </p:txBody>
      </p:sp>
    </p:spTree>
    <p:extLst>
      <p:ext uri="{BB962C8B-B14F-4D97-AF65-F5344CB8AC3E}">
        <p14:creationId xmlns:p14="http://schemas.microsoft.com/office/powerpoint/2010/main" val="920017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a:solidFill>
                  <a:schemeClr val="tx1"/>
                </a:solidFill>
                <a:latin typeface="Times New Roman" pitchFamily="18" charset="0"/>
                <a:ea typeface="+mn-ea"/>
                <a:cs typeface="+mn-cs"/>
              </a:rPr>
              <a:t>In this talk, to improve the performance of the deep learning based hybrid precoding. Inspired by the attention mechanism, we proposed an attention-based hybrid precoding scheme. The neural network model contains two part, attention layer and CNN layer. The attention layer is to identify the interferences among users, so that the interference features can be obtained. The CNN layer is to learn the analog precoder according to interference features. Simulation results verify the better sum-rate performance of the proposed attention-based hybrid precoding scheme compared with the classical algorithm.</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20</a:t>
            </a:fld>
            <a:endParaRPr lang="en-US" altLang="zh-CN"/>
          </a:p>
        </p:txBody>
      </p:sp>
    </p:spTree>
    <p:extLst>
      <p:ext uri="{BB962C8B-B14F-4D97-AF65-F5344CB8AC3E}">
        <p14:creationId xmlns:p14="http://schemas.microsoft.com/office/powerpoint/2010/main" val="456766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That’s all.</a:t>
            </a:r>
            <a:r>
              <a:rPr lang="en-US" altLang="zh-CN" baseline="0" dirty="0"/>
              <a:t> Thanks for your attention.</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21</a:t>
            </a:fld>
            <a:endParaRPr lang="en-US" altLang="zh-CN"/>
          </a:p>
        </p:txBody>
      </p:sp>
    </p:spTree>
    <p:extLst>
      <p:ext uri="{BB962C8B-B14F-4D97-AF65-F5344CB8AC3E}">
        <p14:creationId xmlns:p14="http://schemas.microsoft.com/office/powerpoint/2010/main" val="147012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As we can see from</a:t>
            </a:r>
            <a:r>
              <a:rPr lang="en-US" altLang="zh-CN" baseline="0" dirty="0"/>
              <a:t> the figure, mmWave MIMO enjoys several advantages. First, </a:t>
            </a:r>
            <a:r>
              <a:rPr kumimoji="1" lang="en-US" altLang="zh-CN" sz="1200" kern="1200" dirty="0">
                <a:solidFill>
                  <a:schemeClr val="tx1"/>
                </a:solidFill>
                <a:latin typeface="Times New Roman" pitchFamily="18" charset="0"/>
                <a:ea typeface="宋体" charset="0"/>
                <a:cs typeface="宋体" charset="0"/>
              </a:rPr>
              <a:t>the spectrum at</a:t>
            </a:r>
            <a:r>
              <a:rPr kumimoji="1" lang="en-US" altLang="zh-CN" sz="1200" kern="1200" baseline="0" dirty="0">
                <a:solidFill>
                  <a:schemeClr val="tx1"/>
                </a:solidFill>
                <a:latin typeface="Times New Roman" pitchFamily="18" charset="0"/>
                <a:ea typeface="宋体" charset="0"/>
                <a:cs typeface="宋体" charset="0"/>
              </a:rPr>
              <a:t> mmWave</a:t>
            </a:r>
            <a:r>
              <a:rPr kumimoji="1" lang="en-US" altLang="zh-CN" sz="1200" kern="1200" dirty="0">
                <a:solidFill>
                  <a:schemeClr val="tx1"/>
                </a:solidFill>
                <a:latin typeface="Times New Roman" pitchFamily="18" charset="0"/>
                <a:ea typeface="宋体" charset="0"/>
                <a:cs typeface="宋体" charset="0"/>
              </a:rPr>
              <a:t> is</a:t>
            </a:r>
            <a:r>
              <a:rPr kumimoji="1" lang="en-US" altLang="zh-CN" sz="1200" kern="1200" baseline="0" dirty="0">
                <a:solidFill>
                  <a:schemeClr val="tx1"/>
                </a:solidFill>
                <a:latin typeface="Times New Roman" pitchFamily="18" charset="0"/>
                <a:ea typeface="宋体" charset="0"/>
                <a:cs typeface="宋体" charset="0"/>
              </a:rPr>
              <a:t> </a:t>
            </a:r>
            <a:r>
              <a:rPr kumimoji="1" lang="en-US" altLang="zh-CN" sz="1200" kern="1200" dirty="0">
                <a:solidFill>
                  <a:schemeClr val="tx1"/>
                </a:solidFill>
                <a:latin typeface="Times New Roman" pitchFamily="18" charset="0"/>
                <a:ea typeface="宋体" charset="0"/>
                <a:cs typeface="宋体" charset="0"/>
              </a:rPr>
              <a:t>less crowed</a:t>
            </a:r>
            <a:r>
              <a:rPr kumimoji="1" lang="en-US" altLang="zh-CN" sz="1200" kern="1200" baseline="0" dirty="0">
                <a:solidFill>
                  <a:schemeClr val="tx1"/>
                </a:solidFill>
                <a:latin typeface="Times New Roman" pitchFamily="18" charset="0"/>
                <a:ea typeface="宋体" charset="0"/>
                <a:cs typeface="宋体" charset="0"/>
              </a:rPr>
              <a:t> and therefore we can provide much </a:t>
            </a:r>
            <a:r>
              <a:rPr kumimoji="1" lang="en-US" altLang="zh-CN" sz="1200" b="1" kern="1200" baseline="0" dirty="0">
                <a:solidFill>
                  <a:schemeClr val="tx1"/>
                </a:solidFill>
                <a:latin typeface="Times New Roman" pitchFamily="18" charset="0"/>
                <a:ea typeface="宋体" charset="0"/>
                <a:cs typeface="宋体" charset="0"/>
              </a:rPr>
              <a:t>wider bandwidth</a:t>
            </a:r>
            <a:r>
              <a:rPr kumimoji="1" lang="en-US" altLang="zh-CN" sz="1200" kern="1200" dirty="0">
                <a:solidFill>
                  <a:schemeClr val="tx1"/>
                </a:solidFill>
                <a:latin typeface="Times New Roman" pitchFamily="18" charset="0"/>
                <a:ea typeface="宋体" charset="0"/>
                <a:cs typeface="宋体" charset="0"/>
              </a:rPr>
              <a:t>. Second</a:t>
            </a:r>
            <a:r>
              <a:rPr kumimoji="1" lang="en-US" altLang="zh-CN" sz="1200" kern="1200" baseline="0" dirty="0">
                <a:solidFill>
                  <a:schemeClr val="tx1"/>
                </a:solidFill>
                <a:latin typeface="Times New Roman" pitchFamily="18" charset="0"/>
                <a:ea typeface="宋体" charset="0"/>
                <a:cs typeface="宋体" charset="0"/>
              </a:rPr>
              <a:t>, t</a:t>
            </a:r>
            <a:r>
              <a:rPr kumimoji="1" lang="en-US" altLang="zh-CN" sz="1200" kern="1200" dirty="0">
                <a:solidFill>
                  <a:schemeClr val="tx1"/>
                </a:solidFill>
                <a:latin typeface="Times New Roman" pitchFamily="18" charset="0"/>
                <a:ea typeface="宋体" charset="0"/>
                <a:cs typeface="宋体" charset="0"/>
              </a:rPr>
              <a:t>he large antenna array is easy</a:t>
            </a:r>
            <a:r>
              <a:rPr kumimoji="1" lang="en-US" altLang="zh-CN" sz="1200" kern="1200" baseline="0" dirty="0">
                <a:solidFill>
                  <a:schemeClr val="tx1"/>
                </a:solidFill>
                <a:latin typeface="Times New Roman" pitchFamily="18" charset="0"/>
                <a:ea typeface="宋体" charset="0"/>
                <a:cs typeface="宋体" charset="0"/>
              </a:rPr>
              <a:t> to </a:t>
            </a:r>
            <a:r>
              <a:rPr kumimoji="1" lang="en-US" altLang="zh-CN" sz="1200" kern="1200" dirty="0">
                <a:solidFill>
                  <a:schemeClr val="tx1"/>
                </a:solidFill>
                <a:latin typeface="Times New Roman" pitchFamily="18" charset="0"/>
                <a:ea typeface="宋体" charset="0"/>
                <a:cs typeface="宋体" charset="0"/>
              </a:rPr>
              <a:t>arrange in a compact form at</a:t>
            </a:r>
            <a:r>
              <a:rPr kumimoji="1" lang="en-US" altLang="zh-CN" sz="1200" kern="1200" baseline="0" dirty="0">
                <a:solidFill>
                  <a:schemeClr val="tx1"/>
                </a:solidFill>
                <a:latin typeface="Times New Roman" pitchFamily="18" charset="0"/>
                <a:ea typeface="宋体" charset="0"/>
                <a:cs typeface="宋体" charset="0"/>
              </a:rPr>
              <a:t> mmWave frequencies</a:t>
            </a:r>
            <a:r>
              <a:rPr kumimoji="1" lang="en-US" altLang="zh-CN" sz="1200" kern="1200" dirty="0">
                <a:solidFill>
                  <a:schemeClr val="tx1"/>
                </a:solidFill>
                <a:latin typeface="Times New Roman" pitchFamily="18" charset="0"/>
                <a:ea typeface="宋体" charset="0"/>
                <a:cs typeface="宋体" charset="0"/>
              </a:rPr>
              <a:t> to achieve </a:t>
            </a:r>
            <a:r>
              <a:rPr kumimoji="1" lang="en-US" altLang="zh-CN" sz="1200" b="1" kern="1200" baseline="0" dirty="0">
                <a:solidFill>
                  <a:schemeClr val="tx1"/>
                </a:solidFill>
                <a:latin typeface="Times New Roman" pitchFamily="18" charset="0"/>
                <a:ea typeface="宋体" charset="0"/>
                <a:cs typeface="宋体" charset="0"/>
              </a:rPr>
              <a:t>high antenna gains</a:t>
            </a:r>
            <a:r>
              <a:rPr kumimoji="1" lang="en-US" altLang="zh-CN" sz="1200" kern="1200" baseline="0" dirty="0">
                <a:solidFill>
                  <a:schemeClr val="tx1"/>
                </a:solidFill>
                <a:latin typeface="Times New Roman" pitchFamily="18" charset="0"/>
                <a:ea typeface="宋体" charset="0"/>
                <a:cs typeface="宋体" charset="0"/>
              </a:rPr>
              <a:t>.</a:t>
            </a:r>
            <a:r>
              <a:rPr kumimoji="1" lang="en-US" altLang="zh-CN" sz="1200" kern="1200" dirty="0">
                <a:solidFill>
                  <a:schemeClr val="tx1"/>
                </a:solidFill>
                <a:latin typeface="Times New Roman" pitchFamily="18" charset="0"/>
                <a:ea typeface="宋体" charset="0"/>
                <a:cs typeface="宋体" charset="0"/>
              </a:rPr>
              <a:t> Finally</a:t>
            </a:r>
            <a:r>
              <a:rPr kumimoji="1" lang="en-US" altLang="zh-CN" sz="1200" kern="1200" baseline="0" dirty="0">
                <a:solidFill>
                  <a:schemeClr val="tx1"/>
                </a:solidFill>
                <a:latin typeface="Times New Roman" pitchFamily="18" charset="0"/>
                <a:ea typeface="宋体" charset="0"/>
                <a:cs typeface="宋体" charset="0"/>
              </a:rPr>
              <a:t>, mmWave MIMO is also appropriate for small-cell as </a:t>
            </a:r>
            <a:r>
              <a:rPr kumimoji="1" lang="en-US" altLang="zh-CN" sz="1200" kern="1200" dirty="0">
                <a:solidFill>
                  <a:schemeClr val="tx1"/>
                </a:solidFill>
                <a:latin typeface="Times New Roman" pitchFamily="18" charset="0"/>
                <a:ea typeface="宋体" charset="0"/>
                <a:cs typeface="宋体" charset="0"/>
              </a:rPr>
              <a:t>the</a:t>
            </a:r>
            <a:r>
              <a:rPr kumimoji="1" lang="en-US" altLang="zh-CN" sz="1200" kern="1200" baseline="0" dirty="0">
                <a:solidFill>
                  <a:schemeClr val="tx1"/>
                </a:solidFill>
                <a:latin typeface="Times New Roman" pitchFamily="18" charset="0"/>
                <a:ea typeface="宋体" charset="0"/>
                <a:cs typeface="宋体" charset="0"/>
              </a:rPr>
              <a:t> </a:t>
            </a:r>
            <a:r>
              <a:rPr kumimoji="1" lang="en-US" altLang="zh-CN" sz="1200" kern="1200" dirty="0">
                <a:solidFill>
                  <a:schemeClr val="tx1"/>
                </a:solidFill>
                <a:latin typeface="Times New Roman" pitchFamily="18" charset="0"/>
                <a:ea typeface="宋体" charset="0"/>
                <a:cs typeface="宋体" charset="0"/>
              </a:rPr>
              <a:t>high directive transmission can </a:t>
            </a:r>
            <a:r>
              <a:rPr kumimoji="1" lang="en-US" altLang="zh-CN" sz="1200" b="1" kern="1200" baseline="0" dirty="0">
                <a:solidFill>
                  <a:schemeClr val="tx1"/>
                </a:solidFill>
                <a:latin typeface="Times New Roman" pitchFamily="18" charset="0"/>
                <a:ea typeface="宋体" charset="0"/>
                <a:cs typeface="宋体" charset="0"/>
              </a:rPr>
              <a:t>avoid multi-cell interferences</a:t>
            </a:r>
            <a:r>
              <a:rPr kumimoji="1" lang="en-US" altLang="zh-CN" sz="1200" kern="1200" dirty="0">
                <a:solidFill>
                  <a:schemeClr val="tx1"/>
                </a:solidFill>
                <a:latin typeface="Times New Roman" pitchFamily="18" charset="0"/>
                <a:ea typeface="宋体" charset="0"/>
                <a:cs typeface="宋体" charset="0"/>
              </a:rPr>
              <a:t>. As a result</a:t>
            </a:r>
            <a:r>
              <a:rPr kumimoji="1" lang="en-US" altLang="zh-CN" sz="1200" kern="1200" baseline="0" dirty="0">
                <a:solidFill>
                  <a:schemeClr val="tx1"/>
                </a:solidFill>
                <a:latin typeface="Times New Roman" pitchFamily="18" charset="0"/>
                <a:ea typeface="宋体" charset="0"/>
                <a:cs typeface="宋体" charset="0"/>
              </a:rPr>
              <a:t>, mmWave MIMO is a key technique to achieve significant increase in data rates. </a:t>
            </a:r>
          </a:p>
          <a:p>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3</a:t>
            </a:fld>
            <a:endParaRPr lang="en-US" altLang="zh-CN"/>
          </a:p>
        </p:txBody>
      </p:sp>
    </p:spTree>
    <p:extLst>
      <p:ext uri="{BB962C8B-B14F-4D97-AF65-F5344CB8AC3E}">
        <p14:creationId xmlns:p14="http://schemas.microsoft.com/office/powerpoint/2010/main" val="268083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kern="1200" baseline="0" dirty="0">
                <a:solidFill>
                  <a:schemeClr val="tx1"/>
                </a:solidFill>
                <a:latin typeface="Times New Roman" pitchFamily="18" charset="0"/>
                <a:ea typeface="宋体" charset="0"/>
                <a:cs typeface="宋体" charset="0"/>
              </a:rPr>
              <a:t>However, realizing mmWave MIMO is not a trivial task. One challenge is that each antenna in the conventional MIMO systems requires one dedicated RF chain. This will result in unaffordable hardware cost and power consumption in mmWave MIMO, since the number of antennas becomes huge and the power consumption of RF chain is high. (For example, at 60 GHz, one RF chain will consume 300 </a:t>
            </a:r>
            <a:r>
              <a:rPr kumimoji="1" lang="en-US" altLang="zh-CN" sz="1200" kern="1200" baseline="0" dirty="0" err="1">
                <a:solidFill>
                  <a:schemeClr val="tx1"/>
                </a:solidFill>
                <a:latin typeface="Times New Roman" pitchFamily="18" charset="0"/>
                <a:ea typeface="宋体" charset="0"/>
                <a:cs typeface="宋体" charset="0"/>
              </a:rPr>
              <a:t>mW</a:t>
            </a:r>
            <a:r>
              <a:rPr kumimoji="1" lang="en-US" altLang="zh-CN" sz="1200" kern="1200" baseline="0" dirty="0">
                <a:solidFill>
                  <a:schemeClr val="tx1"/>
                </a:solidFill>
                <a:latin typeface="Times New Roman" pitchFamily="18" charset="0"/>
                <a:ea typeface="宋体" charset="0"/>
                <a:cs typeface="宋体" charset="0"/>
              </a:rPr>
              <a:t>. If we consider a mmWave MIMO base station with 256 antennas, only the RF chains will consume 76.8 Watts. It is much higher than the that of current 4G micro-cell BS). Therefore, how to reduce the number of RF chains will be an urging problem to solve.</a:t>
            </a:r>
            <a:endParaRPr lang="en-US" altLang="zh-CN"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4</a:t>
            </a:fld>
            <a:endParaRPr lang="en-US" altLang="zh-CN"/>
          </a:p>
        </p:txBody>
      </p:sp>
    </p:spTree>
    <p:extLst>
      <p:ext uri="{BB962C8B-B14F-4D97-AF65-F5344CB8AC3E}">
        <p14:creationId xmlns:p14="http://schemas.microsoft.com/office/powerpoint/2010/main" val="199269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kern="1200" baseline="0" dirty="0">
                <a:solidFill>
                  <a:schemeClr val="tx1"/>
                </a:solidFill>
                <a:latin typeface="Times New Roman" pitchFamily="18" charset="0"/>
                <a:ea typeface="宋体" charset="0"/>
                <a:cs typeface="宋体" charset="0"/>
              </a:rPr>
              <a:t>To this end, hybrid precoding has been proposed by using fewer RF chains to design a low-dimensional digital precoder. At the same time, the analog phase shifters (PSs) with low cost and power consumption are introduced to design the high-dimensional analog precoder to achieve high array gains. However, the joint design of analog and digital precoders is difficult due to the constant modulus constraint of the analog PSs.</a:t>
            </a:r>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5</a:t>
            </a:fld>
            <a:endParaRPr lang="en-US" altLang="zh-CN"/>
          </a:p>
        </p:txBody>
      </p:sp>
    </p:spTree>
    <p:extLst>
      <p:ext uri="{BB962C8B-B14F-4D97-AF65-F5344CB8AC3E}">
        <p14:creationId xmlns:p14="http://schemas.microsoft.com/office/powerpoint/2010/main" val="2631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existing hybrid beamforming could obtain the near-optimal performance by optimizing the hybrid precoders to approach the performance of the fully digital precoding. In existing works , the manifold optimization, Barzilai-</a:t>
            </a:r>
            <a:r>
              <a:rPr lang="en-US" altLang="zh-CN" dirty="0" err="1"/>
              <a:t>Borwein</a:t>
            </a:r>
            <a:r>
              <a:rPr lang="en-US" altLang="zh-CN" dirty="0"/>
              <a:t> gradient, matrix decomposition, so on are utilized to minimize the Euclidean distance between the hybrid precoder and the fully digital precoder. However, the optimization algorithms mentioned above have high computational complexity. The </a:t>
            </a:r>
            <a:r>
              <a:rPr lang="en-US" altLang="zh-CN" sz="1200" b="1" dirty="0">
                <a:solidFill>
                  <a:srgbClr val="FFFF00"/>
                </a:solidFill>
              </a:rPr>
              <a:t>Extremely high complexity is difficult to achieve in practice.</a:t>
            </a:r>
            <a:endParaRPr lang="en-US" altLang="zh-CN"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6</a:t>
            </a:fld>
            <a:endParaRPr lang="en-US" altLang="zh-CN"/>
          </a:p>
        </p:txBody>
      </p:sp>
    </p:spTree>
    <p:extLst>
      <p:ext uri="{BB962C8B-B14F-4D97-AF65-F5344CB8AC3E}">
        <p14:creationId xmlns:p14="http://schemas.microsoft.com/office/powerpoint/2010/main" val="1404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2000" baseline="0" dirty="0"/>
              <a:t>To tackle this problem, we consider the use low complexity deep learning based method to realize low complexity and high performance of hybrid precoding scheme.</a:t>
            </a:r>
            <a:endParaRPr lang="zh-CN" altLang="en-US" sz="20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7</a:t>
            </a:fld>
            <a:endParaRPr lang="en-US" altLang="zh-CN"/>
          </a:p>
        </p:txBody>
      </p:sp>
    </p:spTree>
    <p:extLst>
      <p:ext uri="{BB962C8B-B14F-4D97-AF65-F5344CB8AC3E}">
        <p14:creationId xmlns:p14="http://schemas.microsoft.com/office/powerpoint/2010/main" val="328002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we introduce</a:t>
            </a:r>
            <a:r>
              <a:rPr lang="en-US" altLang="zh-CN" baseline="0" dirty="0"/>
              <a:t> the system model. We consider </a:t>
            </a:r>
            <a:r>
              <a:rPr lang="en-US" altLang="zh-CN" baseline="0" dirty="0" err="1"/>
              <a:t>mmWave</a:t>
            </a:r>
            <a:r>
              <a:rPr lang="en-US" altLang="zh-CN" baseline="0" dirty="0"/>
              <a:t> massive MIMO systems. The BS equips N_{t} antenna serving a N_{r} antenna user. Then, considering hybrid precoding structure at the BS, the received signals at the user y can be denoted as the equation, where matrix A is analog beamformer, which is usually realized by analog PSs, each of elements of A has constant amplitude, matrix D is the digital precoder, H is the channel between user and BS. </a:t>
            </a:r>
          </a:p>
          <a:p>
            <a:endParaRPr lang="en-US" altLang="zh-CN"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For</a:t>
            </a:r>
            <a:r>
              <a:rPr lang="en-US" altLang="zh-CN" baseline="0" dirty="0"/>
              <a:t> the channel, we utilize the widely used ray-based channel model, where H is a combination of multiple paths, vector a_{t} and a_{r} are steering vectors at the BS side and the user side. Specifically, the spatial direction of the l-</a:t>
            </a:r>
            <a:r>
              <a:rPr lang="en-US" altLang="zh-CN" baseline="0" dirty="0" err="1"/>
              <a:t>th</a:t>
            </a:r>
            <a:r>
              <a:rPr lang="en-US" altLang="zh-CN" baseline="0" dirty="0"/>
              <a:t> path \theta_{l} can be denoted as this equation. For simplification, we utilize psi_{l} located between -1 and 1 to denote the physical direction, which is the sin value of the angle of departure.</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t>8</a:t>
            </a:fld>
            <a:endParaRPr lang="en-US" altLang="zh-CN"/>
          </a:p>
        </p:txBody>
      </p:sp>
    </p:spTree>
    <p:extLst>
      <p:ext uri="{BB962C8B-B14F-4D97-AF65-F5344CB8AC3E}">
        <p14:creationId xmlns:p14="http://schemas.microsoft.com/office/powerpoint/2010/main" val="288675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For traditional hybrid</a:t>
            </a:r>
            <a:r>
              <a:rPr lang="en-US" altLang="zh-CN" baseline="0" dirty="0"/>
              <a:t> precoding, analog beamformer usually generates beams towards the channel physical directions to capture the spatial gain of massive MIMO channel. Without losing generality, we consider the l-</a:t>
            </a:r>
            <a:r>
              <a:rPr lang="en-US" altLang="zh-CN" baseline="0" dirty="0" err="1"/>
              <a:t>th</a:t>
            </a:r>
            <a:r>
              <a:rPr lang="en-US" altLang="zh-CN" baseline="0" dirty="0"/>
              <a:t> column of analog beamformer A, f_{l}, which is utilized to generate a beam towards psi_{l}. Then, f_{l} can de denoted as follow, which is equal to the steering vector on \psi_{l}. Denote the array gain of f_{l} on the physical direction psi_{l} as a function \eta. We can notice that the f_{l} can achieve the array gain 1 on \psi_{l}.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a:t>For the digital beamformer, we consider the widely used Zero Forcing beamformer to eliminate the inter-user interference in digital domain. The ZF beamformer could be realized by solving the pseudo-inverse of the effective channel and then normalizing. As the result, the receiver signals can be regraded as the transmitted signal s adding the noise. However,  due to the coupling of the digital beamformer and analog beamformer, the result of the analog precoding matrix A will impact the achievable performance after digital beamformer. The existing optimization methods to solve analog A with high complexity are</a:t>
            </a:r>
            <a:r>
              <a:rPr lang="en-US" altLang="zh-CN" sz="1200" b="1" dirty="0">
                <a:solidFill>
                  <a:srgbClr val="FFFF00"/>
                </a:solidFill>
              </a:rPr>
              <a:t> difficult to achieve in practice.</a:t>
            </a:r>
            <a:endParaRPr lang="zh-CN" altLang="en-US" dirty="0"/>
          </a:p>
        </p:txBody>
      </p:sp>
      <p:sp>
        <p:nvSpPr>
          <p:cNvPr id="4" name="灯片编号占位符 3"/>
          <p:cNvSpPr>
            <a:spLocks noGrp="1"/>
          </p:cNvSpPr>
          <p:nvPr>
            <p:ph type="sldNum" sz="quarter" idx="5"/>
          </p:nvPr>
        </p:nvSpPr>
        <p:spPr/>
        <p:txBody>
          <a:bodyPr/>
          <a:lstStyle/>
          <a:p>
            <a:pPr>
              <a:defRPr/>
            </a:pPr>
            <a:fld id="{9534394F-4E03-4D92-BA1B-3BBEB72243A5}" type="slidenum">
              <a:rPr lang="zh-CN" altLang="en-US" smtClean="0"/>
              <a:pPr>
                <a:defRPr/>
              </a:pPr>
              <a:t>9</a:t>
            </a:fld>
            <a:endParaRPr lang="en-US" altLang="zh-CN"/>
          </a:p>
        </p:txBody>
      </p:sp>
    </p:spTree>
    <p:extLst>
      <p:ext uri="{BB962C8B-B14F-4D97-AF65-F5344CB8AC3E}">
        <p14:creationId xmlns:p14="http://schemas.microsoft.com/office/powerpoint/2010/main" val="1930525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srcRect/>
          <a:stretch>
            <a:fillRect/>
          </a:stretch>
        </p:blipFill>
        <p:spPr bwMode="auto">
          <a:xfrm>
            <a:off x="0" y="0"/>
            <a:ext cx="9144000" cy="3581400"/>
          </a:xfrm>
          <a:prstGeom prst="rect">
            <a:avLst/>
          </a:prstGeom>
          <a:noFill/>
          <a:ln w="9525">
            <a:noFill/>
            <a:miter lim="800000"/>
            <a:headEnd/>
            <a:tailEnd/>
          </a:ln>
        </p:spPr>
      </p:pic>
      <p:sp>
        <p:nvSpPr>
          <p:cNvPr id="5" name="Rectangle 7"/>
          <p:cNvSpPr>
            <a:spLocks noChangeArrowheads="1"/>
          </p:cNvSpPr>
          <p:nvPr/>
        </p:nvSpPr>
        <p:spPr bwMode="auto">
          <a:xfrm>
            <a:off x="152400" y="1143000"/>
            <a:ext cx="88392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44035" name="Rectangle 3"/>
          <p:cNvSpPr>
            <a:spLocks noGrp="1" noChangeArrowheads="1"/>
          </p:cNvSpPr>
          <p:nvPr>
            <p:ph type="subTitle" idx="1"/>
          </p:nvPr>
        </p:nvSpPr>
        <p:spPr>
          <a:xfrm>
            <a:off x="990600" y="3733800"/>
            <a:ext cx="7391400" cy="1219200"/>
          </a:xfrm>
        </p:spPr>
        <p:txBody>
          <a:bodyPr anchor="b"/>
          <a:lstStyle>
            <a:lvl1pPr marL="0" indent="0" algn="ctr">
              <a:buFont typeface="Wingdings" pitchFamily="2" charset="2"/>
              <a:buNone/>
              <a:defRPr/>
            </a:lvl1pPr>
          </a:lstStyle>
          <a:p>
            <a:r>
              <a:rPr lang="en-US" altLang="zh-CN"/>
              <a:t>Click to edit Master subtitle style</a:t>
            </a:r>
          </a:p>
        </p:txBody>
      </p:sp>
      <p:sp>
        <p:nvSpPr>
          <p:cNvPr id="44037" name="Rectangle 5"/>
          <p:cNvSpPr>
            <a:spLocks noGrp="1" noChangeArrowheads="1"/>
          </p:cNvSpPr>
          <p:nvPr>
            <p:ph type="ctrTitle" sz="quarter"/>
          </p:nvPr>
        </p:nvSpPr>
        <p:spPr>
          <a:xfrm>
            <a:off x="990600" y="1981200"/>
            <a:ext cx="7391400" cy="1143000"/>
          </a:xfrm>
        </p:spPr>
        <p:txBody>
          <a:bodyPr anchor="ctr"/>
          <a:lstStyle>
            <a:lvl1pPr algn="ctr">
              <a:defRPr/>
            </a:lvl1pPr>
          </a:lstStyle>
          <a:p>
            <a:r>
              <a:rPr lang="en-US" altLang="zh-CN"/>
              <a:t>Click to edit Master title style</a:t>
            </a:r>
          </a:p>
        </p:txBody>
      </p:sp>
      <p:sp>
        <p:nvSpPr>
          <p:cNvPr id="6" name="Rectangle 4"/>
          <p:cNvSpPr>
            <a:spLocks noGrp="1" noChangeArrowheads="1"/>
          </p:cNvSpPr>
          <p:nvPr>
            <p:ph type="dt" sz="quarter" idx="10"/>
          </p:nvPr>
        </p:nvSpPr>
        <p:spPr bwMode="auto">
          <a:xfrm>
            <a:off x="7239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eaLnBrk="1" hangingPunct="1">
              <a:defRPr sz="1400">
                <a:solidFill>
                  <a:srgbClr val="000000"/>
                </a:solidFill>
                <a:latin typeface="Arial" charset="0"/>
                <a:ea typeface="宋体" pitchFamily="2" charset="-122"/>
              </a:defRPr>
            </a:lvl1pPr>
          </a:lstStyle>
          <a:p>
            <a:pPr>
              <a:defRPr/>
            </a:pPr>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sldNum" sz="quarter" idx="10"/>
          </p:nvPr>
        </p:nvSpPr>
        <p:spPr>
          <a:ln/>
        </p:spPr>
        <p:txBody>
          <a:bodyPr/>
          <a:lstStyle>
            <a:lvl1pPr>
              <a:defRPr/>
            </a:lvl1pPr>
          </a:lstStyle>
          <a:p>
            <a:pPr>
              <a:defRPr/>
            </a:pPr>
            <a:fld id="{120F6300-F71A-4E4A-ACDC-0879076BA03D}" type="slidenum">
              <a:rPr lang="zh-CN" altLang="en-US"/>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28E7542-8D23-4A0B-9DDE-E5551669E40D}" type="slidenum">
              <a:rPr lang="zh-CN" altLang="en-US"/>
              <a:pPr>
                <a:defRPr/>
              </a:pPr>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2"/>
          <p:cNvPicPr>
            <a:picLocks noChangeAspect="1" noChangeArrowheads="1"/>
          </p:cNvPicPr>
          <p:nvPr userDrawn="1"/>
        </p:nvPicPr>
        <p:blipFill>
          <a:blip r:embed="rId5" cstate="print"/>
          <a:srcRect/>
          <a:stretch>
            <a:fillRect/>
          </a:stretch>
        </p:blipFill>
        <p:spPr bwMode="auto">
          <a:xfrm>
            <a:off x="0" y="0"/>
            <a:ext cx="9144000" cy="35814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152400" y="228600"/>
            <a:ext cx="87630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a:t>Click to edit Master title styleb</a:t>
            </a:r>
          </a:p>
        </p:txBody>
      </p:sp>
      <p:sp>
        <p:nvSpPr>
          <p:cNvPr id="5124" name="Rectangle 4"/>
          <p:cNvSpPr>
            <a:spLocks noGrp="1" noChangeArrowheads="1"/>
          </p:cNvSpPr>
          <p:nvPr>
            <p:ph type="body" idx="1"/>
          </p:nvPr>
        </p:nvSpPr>
        <p:spPr bwMode="auto">
          <a:xfrm>
            <a:off x="152400" y="1371600"/>
            <a:ext cx="8686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43015" name="Rectangle 7"/>
          <p:cNvSpPr>
            <a:spLocks noGrp="1" noChangeArrowheads="1"/>
          </p:cNvSpPr>
          <p:nvPr>
            <p:ph type="sldNum" sz="quarter" idx="4"/>
          </p:nvPr>
        </p:nvSpPr>
        <p:spPr bwMode="auto">
          <a:xfrm>
            <a:off x="-76200" y="0"/>
            <a:ext cx="587375"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eaLnBrk="1" hangingPunct="1">
              <a:defRPr sz="1600" b="1">
                <a:solidFill>
                  <a:schemeClr val="bg1"/>
                </a:solidFill>
                <a:ea typeface="宋体" charset="-122"/>
              </a:defRPr>
            </a:lvl1pPr>
          </a:lstStyle>
          <a:p>
            <a:pPr>
              <a:defRPr/>
            </a:pPr>
            <a:fld id="{C3DF77F4-98E3-4736-9F5A-B54B8FE73005}" type="slidenum">
              <a:rPr lang="zh-CN" altLang="en-US"/>
              <a:pPr>
                <a:defRPr/>
              </a:pPr>
              <a:t>‹#›</a:t>
            </a:fld>
            <a:endParaRPr lang="en-US" altLang="zh-CN"/>
          </a:p>
        </p:txBody>
      </p:sp>
      <p:sp>
        <p:nvSpPr>
          <p:cNvPr id="1030" name="Rectangle 8"/>
          <p:cNvSpPr>
            <a:spLocks noChangeArrowheads="1"/>
          </p:cNvSpPr>
          <p:nvPr/>
        </p:nvSpPr>
        <p:spPr bwMode="auto">
          <a:xfrm flipV="1">
            <a:off x="176213" y="1066800"/>
            <a:ext cx="87630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1" name="Rectangle 9"/>
          <p:cNvSpPr>
            <a:spLocks noChangeArrowheads="1"/>
          </p:cNvSpPr>
          <p:nvPr/>
        </p:nvSpPr>
        <p:spPr bwMode="auto">
          <a:xfrm flipV="1">
            <a:off x="228600" y="6553200"/>
            <a:ext cx="8763000" cy="1588"/>
          </a:xfrm>
          <a:prstGeom prst="rect">
            <a:avLst/>
          </a:prstGeom>
          <a:solidFill>
            <a:srgbClr val="000080"/>
          </a:solidFill>
          <a:ln w="0">
            <a:solidFill>
              <a:schemeClr val="tx1"/>
            </a:solidFill>
            <a:miter lim="800000"/>
            <a:headEnd/>
            <a:tailEnd/>
          </a:ln>
        </p:spPr>
        <p:txBody>
          <a:bodyPr rot="10800000"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2" name="Rectangle 10"/>
          <p:cNvSpPr>
            <a:spLocks noChangeArrowheads="1"/>
          </p:cNvSpPr>
          <p:nvPr/>
        </p:nvSpPr>
        <p:spPr bwMode="auto">
          <a:xfrm>
            <a:off x="7086600" y="6553200"/>
            <a:ext cx="1905000" cy="228600"/>
          </a:xfrm>
          <a:prstGeom prst="rect">
            <a:avLst/>
          </a:prstGeom>
          <a:noFill/>
          <a:ln w="9525">
            <a:noFill/>
            <a:miter lim="800000"/>
            <a:headEnd/>
            <a:tailEnd/>
          </a:ln>
        </p:spPr>
        <p:txBody>
          <a:bodyPr/>
          <a:lstStyle/>
          <a:p>
            <a:pPr algn="r">
              <a:defRPr/>
            </a:pPr>
            <a:fld id="{8C3FDC9B-82B6-4428-9520-014AEADAB2AE}" type="slidenum">
              <a:rPr lang="en-US" altLang="zh-CN" sz="1400" b="1" smtClean="0">
                <a:solidFill>
                  <a:srgbClr val="333399"/>
                </a:solidFill>
              </a:rPr>
              <a:pPr algn="r">
                <a:defRPr/>
              </a:pPr>
              <a:t>‹#›</a:t>
            </a:fld>
            <a:r>
              <a:rPr lang="en-US" altLang="zh-CN" sz="1400" b="1" dirty="0">
                <a:solidFill>
                  <a:srgbClr val="333399"/>
                </a:solidFill>
              </a:rPr>
              <a:t>/21</a:t>
            </a:r>
            <a:endParaRPr lang="en-US" altLang="zh-CN" sz="1000" dirty="0">
              <a:solidFill>
                <a:srgbClr val="A50021"/>
              </a:solidFill>
            </a:endParaRPr>
          </a:p>
        </p:txBody>
      </p:sp>
      <p:sp>
        <p:nvSpPr>
          <p:cNvPr id="1033" name="矩形 2"/>
          <p:cNvSpPr>
            <a:spLocks noChangeArrowheads="1"/>
          </p:cNvSpPr>
          <p:nvPr userDrawn="1"/>
        </p:nvSpPr>
        <p:spPr bwMode="auto">
          <a:xfrm>
            <a:off x="152400" y="6581775"/>
            <a:ext cx="9296400" cy="276999"/>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dirty="0">
                <a:ea typeface="宋体" pitchFamily="2" charset="-122"/>
              </a:rPr>
              <a:t>Hao Jiang:</a:t>
            </a:r>
            <a:r>
              <a:rPr lang="en-US" altLang="zh-CN" sz="1200" baseline="0" dirty="0">
                <a:ea typeface="宋体" pitchFamily="2" charset="-122"/>
              </a:rPr>
              <a:t> </a:t>
            </a:r>
            <a:r>
              <a:rPr lang="en-US" altLang="zh-CN" sz="1200" dirty="0">
                <a:ea typeface="宋体" pitchFamily="2" charset="-122"/>
              </a:rPr>
              <a:t>Attention-Based Hybrid Precoding for </a:t>
            </a:r>
            <a:r>
              <a:rPr lang="en-US" altLang="zh-CN" sz="1200" dirty="0" err="1">
                <a:ea typeface="宋体" pitchFamily="2" charset="-122"/>
              </a:rPr>
              <a:t>mmWave</a:t>
            </a:r>
            <a:r>
              <a:rPr lang="en-US" altLang="zh-CN" sz="1200" dirty="0">
                <a:ea typeface="宋体" pitchFamily="2" charset="-122"/>
              </a:rPr>
              <a:t> MIMO Systems</a:t>
            </a:r>
            <a:endParaRPr lang="zh-CN" altLang="en-US" sz="1200" dirty="0"/>
          </a:p>
        </p:txBody>
      </p:sp>
    </p:spTree>
  </p:cSld>
  <p:clrMap bg1="lt1" tx1="dk1" bg2="lt2" tx2="dk2" accent1="accent1" accent2="accent2" accent3="accent3" accent4="accent4" accent5="accent5" accent6="accent6" hlink="hlink" folHlink="folHlink"/>
  <p:sldLayoutIdLst>
    <p:sldLayoutId id="2147483952" r:id="rId1"/>
    <p:sldLayoutId id="2147483950" r:id="rId2"/>
    <p:sldLayoutId id="2147483951" r:id="rId3"/>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ftr="0" dt="0"/>
  <p:txStyles>
    <p:title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p:titleStyle>
    <p:bodyStyle>
      <a:lvl1pPr marL="342900" indent="-342900" algn="l" rtl="0" eaLnBrk="0" fontAlgn="base" hangingPunct="0">
        <a:spcBef>
          <a:spcPct val="20000"/>
        </a:spcBef>
        <a:spcAft>
          <a:spcPct val="0"/>
        </a:spcAft>
        <a:buClr>
          <a:srgbClr val="000000"/>
        </a:buClr>
        <a:buFont typeface="Wingdings"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slideLayout" Target="../slideLayouts/slideLayout2.xml"/><Relationship Id="rId7" Type="http://schemas.openxmlformats.org/officeDocument/2006/relationships/image" Target="../media/image18.wmf"/><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35.emf"/><Relationship Id="rId4" Type="http://schemas.openxmlformats.org/officeDocument/2006/relationships/notesSlide" Target="../notesSlides/notesSlide10.xml"/><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image" Target="../media/image41.emf"/><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40.emf"/><Relationship Id="rId11" Type="http://schemas.openxmlformats.org/officeDocument/2006/relationships/image" Target="../media/image38.emf"/><Relationship Id="rId5" Type="http://schemas.openxmlformats.org/officeDocument/2006/relationships/image" Target="../media/image39.png"/><Relationship Id="rId10" Type="http://schemas.openxmlformats.org/officeDocument/2006/relationships/oleObject" Target="../embeddings/oleObject27.bin"/><Relationship Id="rId4" Type="http://schemas.openxmlformats.org/officeDocument/2006/relationships/notesSlide" Target="../notesSlides/notesSlide11.xml"/><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32.bin"/><Relationship Id="rId18" Type="http://schemas.openxmlformats.org/officeDocument/2006/relationships/image" Target="../media/image51.wmf"/><Relationship Id="rId26" Type="http://schemas.openxmlformats.org/officeDocument/2006/relationships/image" Target="../media/image55.emf"/><Relationship Id="rId39" Type="http://schemas.openxmlformats.org/officeDocument/2006/relationships/oleObject" Target="../embeddings/oleObject45.bin"/><Relationship Id="rId21" Type="http://schemas.openxmlformats.org/officeDocument/2006/relationships/oleObject" Target="../embeddings/oleObject36.bin"/><Relationship Id="rId34" Type="http://schemas.openxmlformats.org/officeDocument/2006/relationships/image" Target="../media/image59.wmf"/><Relationship Id="rId42" Type="http://schemas.openxmlformats.org/officeDocument/2006/relationships/image" Target="../media/image63.wmf"/><Relationship Id="rId7" Type="http://schemas.openxmlformats.org/officeDocument/2006/relationships/oleObject" Target="../embeddings/oleObject29.bin"/><Relationship Id="rId2" Type="http://schemas.openxmlformats.org/officeDocument/2006/relationships/tags" Target="../tags/tag13.xml"/><Relationship Id="rId16" Type="http://schemas.openxmlformats.org/officeDocument/2006/relationships/image" Target="../media/image50.wmf"/><Relationship Id="rId20" Type="http://schemas.openxmlformats.org/officeDocument/2006/relationships/image" Target="../media/image52.wmf"/><Relationship Id="rId29" Type="http://schemas.openxmlformats.org/officeDocument/2006/relationships/oleObject" Target="../embeddings/oleObject40.bin"/><Relationship Id="rId41" Type="http://schemas.openxmlformats.org/officeDocument/2006/relationships/oleObject" Target="../embeddings/oleObject46.bin"/><Relationship Id="rId1" Type="http://schemas.openxmlformats.org/officeDocument/2006/relationships/vmlDrawing" Target="../drawings/vmlDrawing5.vml"/><Relationship Id="rId6" Type="http://schemas.openxmlformats.org/officeDocument/2006/relationships/image" Target="../media/image45.wmf"/><Relationship Id="rId11" Type="http://schemas.openxmlformats.org/officeDocument/2006/relationships/oleObject" Target="../embeddings/oleObject31.bin"/><Relationship Id="rId24" Type="http://schemas.openxmlformats.org/officeDocument/2006/relationships/image" Target="../media/image54.emf"/><Relationship Id="rId32" Type="http://schemas.openxmlformats.org/officeDocument/2006/relationships/image" Target="../media/image58.wmf"/><Relationship Id="rId37" Type="http://schemas.openxmlformats.org/officeDocument/2006/relationships/oleObject" Target="../embeddings/oleObject44.bin"/><Relationship Id="rId40" Type="http://schemas.openxmlformats.org/officeDocument/2006/relationships/image" Target="../media/image62.w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28" Type="http://schemas.openxmlformats.org/officeDocument/2006/relationships/image" Target="../media/image56.wmf"/><Relationship Id="rId36" Type="http://schemas.openxmlformats.org/officeDocument/2006/relationships/image" Target="../media/image60.wmf"/><Relationship Id="rId10" Type="http://schemas.openxmlformats.org/officeDocument/2006/relationships/image" Target="../media/image47.emf"/><Relationship Id="rId19" Type="http://schemas.openxmlformats.org/officeDocument/2006/relationships/oleObject" Target="../embeddings/oleObject35.bin"/><Relationship Id="rId31" Type="http://schemas.openxmlformats.org/officeDocument/2006/relationships/oleObject" Target="../embeddings/oleObject41.bin"/><Relationship Id="rId4" Type="http://schemas.openxmlformats.org/officeDocument/2006/relationships/notesSlide" Target="../notesSlides/notesSlide13.xml"/><Relationship Id="rId9" Type="http://schemas.openxmlformats.org/officeDocument/2006/relationships/oleObject" Target="../embeddings/oleObject30.bin"/><Relationship Id="rId14" Type="http://schemas.openxmlformats.org/officeDocument/2006/relationships/image" Target="../media/image49.wmf"/><Relationship Id="rId22" Type="http://schemas.openxmlformats.org/officeDocument/2006/relationships/image" Target="../media/image53.wmf"/><Relationship Id="rId27" Type="http://schemas.openxmlformats.org/officeDocument/2006/relationships/oleObject" Target="../embeddings/oleObject39.bin"/><Relationship Id="rId30" Type="http://schemas.openxmlformats.org/officeDocument/2006/relationships/image" Target="../media/image57.wmf"/><Relationship Id="rId35" Type="http://schemas.openxmlformats.org/officeDocument/2006/relationships/oleObject" Target="../embeddings/oleObject43.bin"/><Relationship Id="rId8" Type="http://schemas.openxmlformats.org/officeDocument/2006/relationships/image" Target="../media/image46.emf"/><Relationship Id="rId3" Type="http://schemas.openxmlformats.org/officeDocument/2006/relationships/slideLayout" Target="../slideLayouts/slideLayout2.xml"/><Relationship Id="rId12" Type="http://schemas.openxmlformats.org/officeDocument/2006/relationships/image" Target="../media/image48.wmf"/><Relationship Id="rId17" Type="http://schemas.openxmlformats.org/officeDocument/2006/relationships/oleObject" Target="../embeddings/oleObject34.bin"/><Relationship Id="rId25" Type="http://schemas.openxmlformats.org/officeDocument/2006/relationships/oleObject" Target="../embeddings/oleObject38.bin"/><Relationship Id="rId33" Type="http://schemas.openxmlformats.org/officeDocument/2006/relationships/oleObject" Target="../embeddings/oleObject42.bin"/><Relationship Id="rId38" Type="http://schemas.openxmlformats.org/officeDocument/2006/relationships/image" Target="../media/image61.wmf"/></Relationships>
</file>

<file path=ppt/slides/_rels/slide14.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52.bin"/><Relationship Id="rId3" Type="http://schemas.openxmlformats.org/officeDocument/2006/relationships/slideLayout" Target="../slideLayouts/slideLayout2.xml"/><Relationship Id="rId7" Type="http://schemas.openxmlformats.org/officeDocument/2006/relationships/oleObject" Target="../embeddings/oleObject48.bin"/><Relationship Id="rId12" Type="http://schemas.openxmlformats.org/officeDocument/2006/relationships/image" Target="../media/image66.wmf"/><Relationship Id="rId2" Type="http://schemas.openxmlformats.org/officeDocument/2006/relationships/tags" Target="../tags/tag14.xml"/><Relationship Id="rId16" Type="http://schemas.openxmlformats.org/officeDocument/2006/relationships/image" Target="../media/image67.emf"/><Relationship Id="rId1" Type="http://schemas.openxmlformats.org/officeDocument/2006/relationships/vmlDrawing" Target="../drawings/vmlDrawing6.vml"/><Relationship Id="rId6" Type="http://schemas.openxmlformats.org/officeDocument/2006/relationships/image" Target="../media/image64.wmf"/><Relationship Id="rId11" Type="http://schemas.openxmlformats.org/officeDocument/2006/relationships/oleObject" Target="../embeddings/oleObject51.bin"/><Relationship Id="rId5" Type="http://schemas.openxmlformats.org/officeDocument/2006/relationships/oleObject" Target="../embeddings/oleObject47.bin"/><Relationship Id="rId15" Type="http://schemas.openxmlformats.org/officeDocument/2006/relationships/oleObject" Target="../embeddings/oleObject53.bin"/><Relationship Id="rId10" Type="http://schemas.openxmlformats.org/officeDocument/2006/relationships/oleObject" Target="../embeddings/oleObject50.bin"/><Relationship Id="rId4" Type="http://schemas.openxmlformats.org/officeDocument/2006/relationships/notesSlide" Target="../notesSlides/notesSlide14.xml"/><Relationship Id="rId9" Type="http://schemas.openxmlformats.org/officeDocument/2006/relationships/oleObject" Target="../embeddings/oleObject49.bin"/><Relationship Id="rId14" Type="http://schemas.openxmlformats.org/officeDocument/2006/relationships/image" Target="../media/image5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8.bin"/><Relationship Id="rId18" Type="http://schemas.openxmlformats.org/officeDocument/2006/relationships/image" Target="../media/image74.wmf"/><Relationship Id="rId26" Type="http://schemas.openxmlformats.org/officeDocument/2006/relationships/image" Target="../media/image78.wmf"/><Relationship Id="rId3" Type="http://schemas.openxmlformats.org/officeDocument/2006/relationships/slideLayout" Target="../slideLayouts/slideLayout2.xml"/><Relationship Id="rId21" Type="http://schemas.openxmlformats.org/officeDocument/2006/relationships/oleObject" Target="../embeddings/oleObject62.bin"/><Relationship Id="rId7" Type="http://schemas.openxmlformats.org/officeDocument/2006/relationships/oleObject" Target="../embeddings/oleObject55.bin"/><Relationship Id="rId12" Type="http://schemas.openxmlformats.org/officeDocument/2006/relationships/image" Target="../media/image71.wmf"/><Relationship Id="rId17" Type="http://schemas.openxmlformats.org/officeDocument/2006/relationships/oleObject" Target="../embeddings/oleObject60.bin"/><Relationship Id="rId25" Type="http://schemas.openxmlformats.org/officeDocument/2006/relationships/oleObject" Target="../embeddings/oleObject64.bin"/><Relationship Id="rId2" Type="http://schemas.openxmlformats.org/officeDocument/2006/relationships/tags" Target="../tags/tag16.xml"/><Relationship Id="rId16" Type="http://schemas.openxmlformats.org/officeDocument/2006/relationships/image" Target="../media/image73.wmf"/><Relationship Id="rId20" Type="http://schemas.openxmlformats.org/officeDocument/2006/relationships/image" Target="../media/image75.wmf"/><Relationship Id="rId1" Type="http://schemas.openxmlformats.org/officeDocument/2006/relationships/vmlDrawing" Target="../drawings/vmlDrawing7.vml"/><Relationship Id="rId6" Type="http://schemas.openxmlformats.org/officeDocument/2006/relationships/image" Target="../media/image68.wmf"/><Relationship Id="rId11" Type="http://schemas.openxmlformats.org/officeDocument/2006/relationships/oleObject" Target="../embeddings/oleObject57.bin"/><Relationship Id="rId24" Type="http://schemas.openxmlformats.org/officeDocument/2006/relationships/image" Target="../media/image77.wmf"/><Relationship Id="rId5" Type="http://schemas.openxmlformats.org/officeDocument/2006/relationships/oleObject" Target="../embeddings/oleObject54.bin"/><Relationship Id="rId15" Type="http://schemas.openxmlformats.org/officeDocument/2006/relationships/oleObject" Target="../embeddings/oleObject59.bin"/><Relationship Id="rId23" Type="http://schemas.openxmlformats.org/officeDocument/2006/relationships/oleObject" Target="../embeddings/oleObject63.bin"/><Relationship Id="rId10" Type="http://schemas.openxmlformats.org/officeDocument/2006/relationships/image" Target="../media/image70.wmf"/><Relationship Id="rId19" Type="http://schemas.openxmlformats.org/officeDocument/2006/relationships/oleObject" Target="../embeddings/oleObject61.bin"/><Relationship Id="rId4" Type="http://schemas.openxmlformats.org/officeDocument/2006/relationships/notesSlide" Target="../notesSlides/notesSlide16.xml"/><Relationship Id="rId9" Type="http://schemas.openxmlformats.org/officeDocument/2006/relationships/oleObject" Target="../embeddings/oleObject56.bin"/><Relationship Id="rId14" Type="http://schemas.openxmlformats.org/officeDocument/2006/relationships/image" Target="../media/image72.wmf"/><Relationship Id="rId22" Type="http://schemas.openxmlformats.org/officeDocument/2006/relationships/image" Target="../media/image76.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80.tmp"/><Relationship Id="rId4" Type="http://schemas.openxmlformats.org/officeDocument/2006/relationships/image" Target="../media/image79.tmp"/></Relationships>
</file>

<file path=ppt/slides/_rels/slide18.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image" Target="../media/image87.png"/><Relationship Id="rId3" Type="http://schemas.openxmlformats.org/officeDocument/2006/relationships/slideLayout" Target="../slideLayouts/slideLayout2.xml"/><Relationship Id="rId7" Type="http://schemas.openxmlformats.org/officeDocument/2006/relationships/oleObject" Target="../embeddings/oleObject66.bin"/><Relationship Id="rId12" Type="http://schemas.openxmlformats.org/officeDocument/2006/relationships/image" Target="../media/image86.tmp"/><Relationship Id="rId2" Type="http://schemas.openxmlformats.org/officeDocument/2006/relationships/tags" Target="../tags/tag18.xml"/><Relationship Id="rId1" Type="http://schemas.openxmlformats.org/officeDocument/2006/relationships/vmlDrawing" Target="../drawings/vmlDrawing8.vml"/><Relationship Id="rId6" Type="http://schemas.openxmlformats.org/officeDocument/2006/relationships/image" Target="../media/image81.wmf"/><Relationship Id="rId11" Type="http://schemas.openxmlformats.org/officeDocument/2006/relationships/image" Target="../media/image85.tmp"/><Relationship Id="rId5" Type="http://schemas.openxmlformats.org/officeDocument/2006/relationships/oleObject" Target="../embeddings/oleObject65.bin"/><Relationship Id="rId10" Type="http://schemas.openxmlformats.org/officeDocument/2006/relationships/image" Target="../media/image84.png"/><Relationship Id="rId4" Type="http://schemas.openxmlformats.org/officeDocument/2006/relationships/notesSlide" Target="../notesSlides/notesSlide18.xml"/><Relationship Id="rId9" Type="http://schemas.openxmlformats.org/officeDocument/2006/relationships/image" Target="../media/image8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1.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2.jpeg"/><Relationship Id="rId5" Type="http://schemas.openxmlformats.org/officeDocument/2006/relationships/hyperlink" Target="mailto:jiang-h18@mails.tsinghua.edu.cn" TargetMode="External"/><Relationship Id="rId4" Type="http://schemas.openxmlformats.org/officeDocument/2006/relationships/image" Target="../media/image88.emf"/><Relationship Id="rId9" Type="http://schemas.openxmlformats.org/officeDocument/2006/relationships/image" Target="../media/image89.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7.tm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5.bin"/><Relationship Id="rId18" Type="http://schemas.openxmlformats.org/officeDocument/2006/relationships/image" Target="../media/image15.wmf"/><Relationship Id="rId26" Type="http://schemas.openxmlformats.org/officeDocument/2006/relationships/image" Target="../media/image19.emf"/><Relationship Id="rId3" Type="http://schemas.openxmlformats.org/officeDocument/2006/relationships/slideLayout" Target="../slideLayouts/slideLayout3.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12.w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tags" Target="../tags/tag8.xml"/><Relationship Id="rId16" Type="http://schemas.openxmlformats.org/officeDocument/2006/relationships/image" Target="../media/image14.wmf"/><Relationship Id="rId20" Type="http://schemas.openxmlformats.org/officeDocument/2006/relationships/image" Target="../media/image16.emf"/><Relationship Id="rId29"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4.bin"/><Relationship Id="rId24" Type="http://schemas.openxmlformats.org/officeDocument/2006/relationships/image" Target="../media/image18.w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20.emf"/><Relationship Id="rId10" Type="http://schemas.openxmlformats.org/officeDocument/2006/relationships/image" Target="../media/image11.wmf"/><Relationship Id="rId19" Type="http://schemas.openxmlformats.org/officeDocument/2006/relationships/oleObject" Target="../embeddings/oleObject8.bin"/><Relationship Id="rId4" Type="http://schemas.openxmlformats.org/officeDocument/2006/relationships/notesSlide" Target="../notesSlides/notesSlide8.xml"/><Relationship Id="rId9" Type="http://schemas.openxmlformats.org/officeDocument/2006/relationships/oleObject" Target="../embeddings/oleObject3.bin"/><Relationship Id="rId14" Type="http://schemas.openxmlformats.org/officeDocument/2006/relationships/image" Target="../media/image13.wmf"/><Relationship Id="rId22" Type="http://schemas.openxmlformats.org/officeDocument/2006/relationships/image" Target="../media/image17.emf"/><Relationship Id="rId27" Type="http://schemas.openxmlformats.org/officeDocument/2006/relationships/oleObject" Target="../embeddings/oleObject12.bin"/><Relationship Id="rId30" Type="http://schemas.openxmlformats.org/officeDocument/2006/relationships/image" Target="../media/image21.wmf"/></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18.bin"/><Relationship Id="rId18" Type="http://schemas.openxmlformats.org/officeDocument/2006/relationships/image" Target="../media/image28.emf"/><Relationship Id="rId26" Type="http://schemas.openxmlformats.org/officeDocument/2006/relationships/image" Target="../media/image32.wmf"/><Relationship Id="rId3" Type="http://schemas.openxmlformats.org/officeDocument/2006/relationships/slideLayout" Target="../slideLayouts/slideLayout3.xml"/><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25.e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tags" Target="../tags/tag9.xml"/><Relationship Id="rId16" Type="http://schemas.openxmlformats.org/officeDocument/2006/relationships/image" Target="../media/image27.emf"/><Relationship Id="rId20" Type="http://schemas.openxmlformats.org/officeDocument/2006/relationships/image" Target="../media/image29.emf"/><Relationship Id="rId29" Type="http://schemas.openxmlformats.org/officeDocument/2006/relationships/oleObject" Target="../embeddings/oleObject26.bin"/><Relationship Id="rId1" Type="http://schemas.openxmlformats.org/officeDocument/2006/relationships/vmlDrawing" Target="../drawings/vmlDrawing2.vml"/><Relationship Id="rId6" Type="http://schemas.openxmlformats.org/officeDocument/2006/relationships/image" Target="../media/image22.emf"/><Relationship Id="rId11" Type="http://schemas.openxmlformats.org/officeDocument/2006/relationships/oleObject" Target="../embeddings/oleObject17.bin"/><Relationship Id="rId24" Type="http://schemas.openxmlformats.org/officeDocument/2006/relationships/image" Target="../media/image31.w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28" Type="http://schemas.openxmlformats.org/officeDocument/2006/relationships/image" Target="../media/image33.wmf"/><Relationship Id="rId10" Type="http://schemas.openxmlformats.org/officeDocument/2006/relationships/image" Target="../media/image24.emf"/><Relationship Id="rId19" Type="http://schemas.openxmlformats.org/officeDocument/2006/relationships/oleObject" Target="../embeddings/oleObject21.bin"/><Relationship Id="rId4" Type="http://schemas.openxmlformats.org/officeDocument/2006/relationships/notesSlide" Target="../notesSlides/notesSlide9.xml"/><Relationship Id="rId9" Type="http://schemas.openxmlformats.org/officeDocument/2006/relationships/oleObject" Target="../embeddings/oleObject16.bin"/><Relationship Id="rId14" Type="http://schemas.openxmlformats.org/officeDocument/2006/relationships/image" Target="../media/image26.emf"/><Relationship Id="rId22" Type="http://schemas.openxmlformats.org/officeDocument/2006/relationships/image" Target="../media/image30.emf"/><Relationship Id="rId27" Type="http://schemas.openxmlformats.org/officeDocument/2006/relationships/oleObject" Target="../embeddings/oleObject25.bin"/><Relationship Id="rId30" Type="http://schemas.openxmlformats.org/officeDocument/2006/relationships/image" Target="../media/image3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53752" y="2437527"/>
            <a:ext cx="8449504" cy="1600200"/>
          </a:xfrm>
        </p:spPr>
        <p:txBody>
          <a:bodyPr/>
          <a:lstStyle/>
          <a:p>
            <a:pPr eaLnBrk="1" hangingPunct="1">
              <a:lnSpc>
                <a:spcPts val="4000"/>
              </a:lnSpc>
            </a:pPr>
            <a:r>
              <a:rPr lang="en-US" altLang="zh-CN" sz="3200" dirty="0">
                <a:ea typeface="宋体" pitchFamily="2" charset="-122"/>
              </a:rPr>
              <a:t>Attention-Based Hybrid Precoding for </a:t>
            </a:r>
            <a:r>
              <a:rPr lang="en-US" altLang="zh-CN" sz="3200" dirty="0" err="1">
                <a:ea typeface="宋体" pitchFamily="2" charset="-122"/>
              </a:rPr>
              <a:t>mmWave</a:t>
            </a:r>
            <a:r>
              <a:rPr lang="en-US" altLang="zh-CN" sz="3200" dirty="0">
                <a:ea typeface="宋体" pitchFamily="2" charset="-122"/>
              </a:rPr>
              <a:t> MIMO Systems</a:t>
            </a:r>
          </a:p>
        </p:txBody>
      </p:sp>
      <p:sp>
        <p:nvSpPr>
          <p:cNvPr id="26629" name="Rectangle 13"/>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pPr eaLnBrk="1" hangingPunct="1"/>
            <a:endParaRPr lang="zh-CN" altLang="en-US"/>
          </a:p>
        </p:txBody>
      </p:sp>
      <p:grpSp>
        <p:nvGrpSpPr>
          <p:cNvPr id="2" name="Group 4"/>
          <p:cNvGrpSpPr>
            <a:grpSpLocks/>
          </p:cNvGrpSpPr>
          <p:nvPr/>
        </p:nvGrpSpPr>
        <p:grpSpPr bwMode="auto">
          <a:xfrm>
            <a:off x="76200" y="1219200"/>
            <a:ext cx="3429000" cy="1190625"/>
            <a:chOff x="432" y="2034"/>
            <a:chExt cx="2160" cy="750"/>
          </a:xfrm>
        </p:grpSpPr>
        <p:sp>
          <p:nvSpPr>
            <p:cNvPr id="17" name="Freeform 5"/>
            <p:cNvSpPr>
              <a:spLocks/>
            </p:cNvSpPr>
            <p:nvPr/>
          </p:nvSpPr>
          <p:spPr bwMode="gray">
            <a:xfrm rot="-409519">
              <a:off x="452" y="2473"/>
              <a:ext cx="1618" cy="309"/>
            </a:xfrm>
            <a:custGeom>
              <a:avLst/>
              <a:gdLst/>
              <a:ahLst/>
              <a:cxnLst>
                <a:cxn ang="0">
                  <a:pos x="3" y="145"/>
                </a:cxn>
                <a:cxn ang="0">
                  <a:pos x="987" y="16"/>
                </a:cxn>
                <a:cxn ang="0">
                  <a:pos x="2232" y="168"/>
                </a:cxn>
                <a:cxn ang="0">
                  <a:pos x="3211" y="130"/>
                </a:cxn>
                <a:cxn ang="0">
                  <a:pos x="2251" y="194"/>
                </a:cxn>
                <a:cxn ang="0">
                  <a:pos x="987" y="62"/>
                </a:cxn>
                <a:cxn ang="0">
                  <a:pos x="3" y="145"/>
                </a:cxn>
              </a:cxnLst>
              <a:rect l="0" t="0" r="r" b="b"/>
              <a:pathLst>
                <a:path w="3214" h="205">
                  <a:moveTo>
                    <a:pt x="3" y="145"/>
                  </a:moveTo>
                  <a:cubicBezTo>
                    <a:pt x="0" y="144"/>
                    <a:pt x="557" y="0"/>
                    <a:pt x="987" y="16"/>
                  </a:cubicBezTo>
                  <a:cubicBezTo>
                    <a:pt x="1417" y="33"/>
                    <a:pt x="1861" y="149"/>
                    <a:pt x="2232" y="168"/>
                  </a:cubicBezTo>
                  <a:cubicBezTo>
                    <a:pt x="2603" y="187"/>
                    <a:pt x="3208" y="126"/>
                    <a:pt x="3211" y="130"/>
                  </a:cubicBezTo>
                  <a:cubicBezTo>
                    <a:pt x="3214" y="134"/>
                    <a:pt x="2622" y="205"/>
                    <a:pt x="2251" y="194"/>
                  </a:cubicBezTo>
                  <a:cubicBezTo>
                    <a:pt x="1880" y="183"/>
                    <a:pt x="1362" y="70"/>
                    <a:pt x="987" y="62"/>
                  </a:cubicBezTo>
                  <a:cubicBezTo>
                    <a:pt x="384" y="54"/>
                    <a:pt x="168" y="144"/>
                    <a:pt x="3" y="145"/>
                  </a:cubicBezTo>
                  <a:close/>
                </a:path>
              </a:pathLst>
            </a:custGeom>
            <a:gradFill rotWithShape="1">
              <a:gsLst>
                <a:gs pos="0">
                  <a:schemeClr val="accent2"/>
                </a:gs>
                <a:gs pos="100000">
                  <a:schemeClr val="accent2">
                    <a:gamma/>
                    <a:tint val="33725"/>
                    <a:invGamma/>
                  </a:schemeClr>
                </a:gs>
              </a:gsLst>
              <a:lin ang="0" scaled="1"/>
            </a:gradFill>
            <a:ln w="9525">
              <a:noFill/>
              <a:round/>
              <a:headEnd/>
              <a:tailEnd/>
            </a:ln>
            <a:effectLst/>
          </p:spPr>
          <p:txBody>
            <a:bodyPr/>
            <a:lstStyle/>
            <a:p>
              <a:pPr>
                <a:defRPr/>
              </a:pPr>
              <a:endParaRPr lang="zh-CN" altLang="en-US" sz="1800">
                <a:latin typeface="Arial" charset="0"/>
              </a:endParaRPr>
            </a:p>
          </p:txBody>
        </p:sp>
        <p:sp>
          <p:nvSpPr>
            <p:cNvPr id="18" name="Freeform 6"/>
            <p:cNvSpPr>
              <a:spLocks/>
            </p:cNvSpPr>
            <p:nvPr/>
          </p:nvSpPr>
          <p:spPr bwMode="gray">
            <a:xfrm>
              <a:off x="432" y="2034"/>
              <a:ext cx="2160" cy="750"/>
            </a:xfrm>
            <a:custGeom>
              <a:avLst/>
              <a:gdLst/>
              <a:ahLst/>
              <a:cxnLst>
                <a:cxn ang="0">
                  <a:pos x="3" y="565"/>
                </a:cxn>
                <a:cxn ang="0">
                  <a:pos x="460" y="237"/>
                </a:cxn>
                <a:cxn ang="0">
                  <a:pos x="1104" y="305"/>
                </a:cxn>
                <a:cxn ang="0">
                  <a:pos x="1731" y="6"/>
                </a:cxn>
                <a:cxn ang="0">
                  <a:pos x="1124" y="344"/>
                </a:cxn>
                <a:cxn ang="0">
                  <a:pos x="456" y="313"/>
                </a:cxn>
                <a:cxn ang="0">
                  <a:pos x="3" y="565"/>
                </a:cxn>
              </a:cxnLst>
              <a:rect l="0" t="0" r="r" b="b"/>
              <a:pathLst>
                <a:path w="1731" h="565">
                  <a:moveTo>
                    <a:pt x="3" y="565"/>
                  </a:moveTo>
                  <a:cubicBezTo>
                    <a:pt x="0" y="563"/>
                    <a:pt x="215" y="289"/>
                    <a:pt x="460" y="237"/>
                  </a:cubicBezTo>
                  <a:cubicBezTo>
                    <a:pt x="704" y="187"/>
                    <a:pt x="892" y="343"/>
                    <a:pt x="1104" y="305"/>
                  </a:cubicBezTo>
                  <a:cubicBezTo>
                    <a:pt x="1316" y="267"/>
                    <a:pt x="1728" y="0"/>
                    <a:pt x="1731" y="6"/>
                  </a:cubicBezTo>
                  <a:cubicBezTo>
                    <a:pt x="1654" y="53"/>
                    <a:pt x="1362" y="291"/>
                    <a:pt x="1124" y="344"/>
                  </a:cubicBezTo>
                  <a:cubicBezTo>
                    <a:pt x="886" y="397"/>
                    <a:pt x="650" y="265"/>
                    <a:pt x="456" y="313"/>
                  </a:cubicBezTo>
                  <a:cubicBezTo>
                    <a:pt x="115" y="402"/>
                    <a:pt x="94" y="537"/>
                    <a:pt x="3" y="565"/>
                  </a:cubicBezTo>
                  <a:close/>
                </a:path>
              </a:pathLst>
            </a:custGeom>
            <a:gradFill rotWithShape="1">
              <a:gsLst>
                <a:gs pos="0">
                  <a:schemeClr val="accent1"/>
                </a:gs>
                <a:gs pos="100000">
                  <a:schemeClr val="accent1">
                    <a:gamma/>
                    <a:tint val="33725"/>
                    <a:invGamma/>
                  </a:schemeClr>
                </a:gs>
              </a:gsLst>
              <a:lin ang="0" scaled="1"/>
            </a:gradFill>
            <a:ln w="9525">
              <a:noFill/>
              <a:round/>
              <a:headEnd/>
              <a:tailEnd/>
            </a:ln>
            <a:effectLst/>
          </p:spPr>
          <p:txBody>
            <a:bodyPr/>
            <a:lstStyle/>
            <a:p>
              <a:pPr>
                <a:defRPr/>
              </a:pPr>
              <a:endParaRPr lang="zh-CN" altLang="en-US" sz="1800">
                <a:latin typeface="Arial" charset="0"/>
              </a:endParaRPr>
            </a:p>
          </p:txBody>
        </p:sp>
      </p:grpSp>
      <p:pic>
        <p:nvPicPr>
          <p:cNvPr id="9" name="Picture 9" descr="http://t1.gstatic.com/images?q=tbn:ANd9GcTr3cnuSdAIObZqFg-mSdql0jrYfXETasyq2G3aAnQRctiBXyz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48021" y="38536"/>
            <a:ext cx="1089227" cy="1066800"/>
          </a:xfrm>
          <a:prstGeom prst="rect">
            <a:avLst/>
          </a:prstGeom>
          <a:noFill/>
          <a:ln w="9525">
            <a:noFill/>
            <a:miter lim="800000"/>
            <a:headEnd/>
            <a:tailEnd/>
          </a:ln>
        </p:spPr>
      </p:pic>
      <p:sp>
        <p:nvSpPr>
          <p:cNvPr id="11" name="Rectangle 3"/>
          <p:cNvSpPr>
            <a:spLocks noGrp="1" noChangeArrowheads="1"/>
          </p:cNvSpPr>
          <p:nvPr>
            <p:ph type="subTitle" idx="1"/>
          </p:nvPr>
        </p:nvSpPr>
        <p:spPr>
          <a:xfrm>
            <a:off x="-9294" y="4402645"/>
            <a:ext cx="9175596" cy="318511"/>
          </a:xfrm>
        </p:spPr>
        <p:txBody>
          <a:bodyPr/>
          <a:lstStyle/>
          <a:p>
            <a:pPr eaLnBrk="1" hangingPunct="1"/>
            <a:r>
              <a:rPr lang="en-US" altLang="zh-CN" sz="1800" dirty="0"/>
              <a:t>Hao Jiang</a:t>
            </a:r>
            <a:r>
              <a:rPr lang="en-US" altLang="zh-CN" sz="1800" baseline="30000" dirty="0"/>
              <a:t>1</a:t>
            </a:r>
            <a:r>
              <a:rPr lang="en-US" altLang="zh-CN" sz="1800" dirty="0"/>
              <a:t>, Yu Lu</a:t>
            </a:r>
            <a:r>
              <a:rPr lang="en-US" altLang="zh-CN" sz="1800" baseline="30000" dirty="0"/>
              <a:t>1</a:t>
            </a:r>
            <a:r>
              <a:rPr lang="en-US" altLang="zh-CN" sz="1800" dirty="0"/>
              <a:t>, </a:t>
            </a:r>
            <a:r>
              <a:rPr lang="en-US" altLang="zh-CN" sz="1800" dirty="0" err="1"/>
              <a:t>Xueru</a:t>
            </a:r>
            <a:r>
              <a:rPr lang="en-US" altLang="zh-CN" sz="1800" dirty="0"/>
              <a:t> Li</a:t>
            </a:r>
            <a:r>
              <a:rPr lang="en-US" altLang="zh-CN" sz="1800" baseline="30000" dirty="0"/>
              <a:t>2</a:t>
            </a:r>
            <a:r>
              <a:rPr lang="en-US" altLang="zh-CN" sz="1800" dirty="0"/>
              <a:t>, </a:t>
            </a:r>
            <a:r>
              <a:rPr lang="en-US" altLang="zh-CN" sz="1800" dirty="0" err="1"/>
              <a:t>Bichai</a:t>
            </a:r>
            <a:r>
              <a:rPr lang="en-US" altLang="zh-CN" sz="1800" dirty="0"/>
              <a:t> Wang</a:t>
            </a:r>
            <a:r>
              <a:rPr lang="en-US" altLang="zh-CN" sz="1800" baseline="30000" dirty="0"/>
              <a:t>2</a:t>
            </a:r>
            <a:r>
              <a:rPr lang="en-US" altLang="zh-CN" sz="1800" dirty="0"/>
              <a:t>, </a:t>
            </a:r>
            <a:r>
              <a:rPr lang="en-US" altLang="zh-CN" sz="1800" dirty="0" err="1"/>
              <a:t>Yongxing</a:t>
            </a:r>
            <a:r>
              <a:rPr lang="en-US" altLang="zh-CN" sz="1800" dirty="0"/>
              <a:t> Zhou</a:t>
            </a:r>
            <a:r>
              <a:rPr lang="en-US" altLang="zh-CN" sz="1800" baseline="30000" dirty="0"/>
              <a:t>2</a:t>
            </a:r>
            <a:r>
              <a:rPr lang="en-US" altLang="zh-CN" sz="1800" dirty="0"/>
              <a:t>, and </a:t>
            </a:r>
            <a:r>
              <a:rPr lang="en-US" altLang="zh-CN" sz="1800" dirty="0" err="1"/>
              <a:t>Linglong</a:t>
            </a:r>
            <a:r>
              <a:rPr lang="en-US" altLang="zh-CN" sz="1800" dirty="0"/>
              <a:t> Dai</a:t>
            </a:r>
            <a:r>
              <a:rPr lang="en-US" altLang="zh-CN" sz="1800" baseline="30000" dirty="0"/>
              <a:t>1</a:t>
            </a:r>
            <a:endParaRPr lang="zh-CN" altLang="en-US" sz="1800" b="1" baseline="30000" dirty="0">
              <a:solidFill>
                <a:srgbClr val="CC0000"/>
              </a:solidFill>
              <a:ea typeface="宋体" pitchFamily="2" charset="-122"/>
            </a:endParaRPr>
          </a:p>
        </p:txBody>
      </p:sp>
      <p:sp>
        <p:nvSpPr>
          <p:cNvPr id="12" name="Text Box 4"/>
          <p:cNvSpPr txBox="1">
            <a:spLocks noChangeArrowheads="1"/>
          </p:cNvSpPr>
          <p:nvPr/>
        </p:nvSpPr>
        <p:spPr bwMode="auto">
          <a:xfrm>
            <a:off x="3581400" y="5862935"/>
            <a:ext cx="1955800" cy="369332"/>
          </a:xfrm>
          <a:prstGeom prst="rect">
            <a:avLst/>
          </a:prstGeom>
          <a:noFill/>
          <a:ln w="9525">
            <a:noFill/>
            <a:miter lim="800000"/>
            <a:headEnd/>
            <a:tailEnd/>
          </a:ln>
        </p:spPr>
        <p:txBody>
          <a:bodyPr wrap="square">
            <a:spAutoFit/>
          </a:bodyPr>
          <a:lstStyle/>
          <a:p>
            <a:pPr algn="ctr" eaLnBrk="1" hangingPunct="1">
              <a:spcBef>
                <a:spcPct val="50000"/>
              </a:spcBef>
            </a:pPr>
            <a:r>
              <a:rPr lang="en-US" altLang="zh-CN" sz="1800" b="1" dirty="0"/>
              <a:t>2021-10</a:t>
            </a:r>
          </a:p>
        </p:txBody>
      </p:sp>
      <p:sp>
        <p:nvSpPr>
          <p:cNvPr id="13" name="矩形 2"/>
          <p:cNvSpPr>
            <a:spLocks noChangeArrowheads="1"/>
          </p:cNvSpPr>
          <p:nvPr/>
        </p:nvSpPr>
        <p:spPr bwMode="auto">
          <a:xfrm>
            <a:off x="228600" y="4858475"/>
            <a:ext cx="8686800" cy="646331"/>
          </a:xfrm>
          <a:prstGeom prst="rect">
            <a:avLst/>
          </a:prstGeom>
          <a:noFill/>
          <a:ln w="9525">
            <a:noFill/>
            <a:miter lim="800000"/>
            <a:headEnd/>
            <a:tailEnd/>
          </a:ln>
        </p:spPr>
        <p:txBody>
          <a:bodyPr wrap="square">
            <a:spAutoFit/>
          </a:bodyPr>
          <a:lstStyle/>
          <a:p>
            <a:pPr algn="ctr" eaLnBrk="1" hangingPunct="1"/>
            <a:r>
              <a:rPr lang="en-US" altLang="zh-CN" sz="1800" baseline="30000" dirty="0">
                <a:solidFill>
                  <a:srgbClr val="7030A0"/>
                </a:solidFill>
              </a:rPr>
              <a:t>1</a:t>
            </a:r>
            <a:r>
              <a:rPr lang="en-US" altLang="zh-CN" sz="1800" dirty="0">
                <a:solidFill>
                  <a:srgbClr val="7030A0"/>
                </a:solidFill>
              </a:rPr>
              <a:t>Department of Electronic Engineering, </a:t>
            </a:r>
            <a:r>
              <a:rPr lang="en-US" altLang="zh-CN" sz="1800" dirty="0" err="1">
                <a:solidFill>
                  <a:srgbClr val="7030A0"/>
                </a:solidFill>
              </a:rPr>
              <a:t>Tsinghua</a:t>
            </a:r>
            <a:r>
              <a:rPr lang="en-US" altLang="zh-CN" sz="1800" dirty="0">
                <a:solidFill>
                  <a:srgbClr val="7030A0"/>
                </a:solidFill>
              </a:rPr>
              <a:t> University</a:t>
            </a:r>
          </a:p>
          <a:p>
            <a:pPr algn="ctr" eaLnBrk="1" hangingPunct="1"/>
            <a:r>
              <a:rPr lang="en-US" altLang="zh-CN" sz="1800" baseline="30000" dirty="0">
                <a:solidFill>
                  <a:srgbClr val="7030A0"/>
                </a:solidFill>
              </a:rPr>
              <a:t>2</a:t>
            </a:r>
            <a:r>
              <a:rPr lang="en-US" altLang="zh-CN" sz="1800" dirty="0">
                <a:solidFill>
                  <a:srgbClr val="7030A0"/>
                </a:solidFill>
              </a:rPr>
              <a:t>Huawei Technologies Company, Ltd.</a:t>
            </a:r>
          </a:p>
        </p:txBody>
      </p:sp>
      <p:pic>
        <p:nvPicPr>
          <p:cNvPr id="15" name="图片 14">
            <a:extLst>
              <a:ext uri="{FF2B5EF4-FFF2-40B4-BE49-F238E27FC236}">
                <a16:creationId xmlns:a16="http://schemas.microsoft.com/office/drawing/2014/main" id="{8574D925-450E-418C-8380-0D7D7A908DE3}"/>
              </a:ext>
            </a:extLst>
          </p:cNvPr>
          <p:cNvPicPr>
            <a:picLocks noChangeAspect="1"/>
          </p:cNvPicPr>
          <p:nvPr/>
        </p:nvPicPr>
        <p:blipFill>
          <a:blip r:embed="rId5"/>
          <a:stretch>
            <a:fillRect/>
          </a:stretch>
        </p:blipFill>
        <p:spPr>
          <a:xfrm>
            <a:off x="7652913" y="-81915"/>
            <a:ext cx="1262487" cy="1262487"/>
          </a:xfrm>
          <a:prstGeom prst="rect">
            <a:avLst/>
          </a:prstGeom>
        </p:spPr>
      </p:pic>
      <p:sp>
        <p:nvSpPr>
          <p:cNvPr id="6" name="矩形 5">
            <a:extLst>
              <a:ext uri="{FF2B5EF4-FFF2-40B4-BE49-F238E27FC236}">
                <a16:creationId xmlns:a16="http://schemas.microsoft.com/office/drawing/2014/main" id="{194B87F9-E65F-451E-9D47-96AA727051A0}"/>
              </a:ext>
            </a:extLst>
          </p:cNvPr>
          <p:cNvSpPr/>
          <p:nvPr/>
        </p:nvSpPr>
        <p:spPr>
          <a:xfrm>
            <a:off x="3251200" y="652253"/>
            <a:ext cx="3302000" cy="338554"/>
          </a:xfrm>
          <a:prstGeom prst="rect">
            <a:avLst/>
          </a:prstGeom>
        </p:spPr>
        <p:txBody>
          <a:bodyPr wrap="square">
            <a:spAutoFit/>
          </a:bodyPr>
          <a:lstStyle/>
          <a:p>
            <a:r>
              <a:rPr lang="en-US" altLang="zh-CN" sz="1600" dirty="0">
                <a:solidFill>
                  <a:srgbClr val="777777"/>
                </a:solidFill>
                <a:latin typeface="Roboto"/>
              </a:rPr>
              <a:t>Kanazawa, Japan, October 17-21</a:t>
            </a:r>
            <a:endParaRPr lang="zh-CN" altLang="en-US" sz="1600" dirty="0"/>
          </a:p>
        </p:txBody>
      </p:sp>
      <p:pic>
        <p:nvPicPr>
          <p:cNvPr id="389122" name="Picture 2" descr="itw2021.org">
            <a:extLst>
              <a:ext uri="{FF2B5EF4-FFF2-40B4-BE49-F238E27FC236}">
                <a16:creationId xmlns:a16="http://schemas.microsoft.com/office/drawing/2014/main" id="{EDC1218B-9BB1-42AC-9D7A-8B62A067A1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03" y="155605"/>
            <a:ext cx="3098374" cy="870091"/>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BD9D3CF6-541B-4E20-A7D5-6780AE252E5A}"/>
              </a:ext>
            </a:extLst>
          </p:cNvPr>
          <p:cNvSpPr/>
          <p:nvPr/>
        </p:nvSpPr>
        <p:spPr>
          <a:xfrm>
            <a:off x="3251200" y="110271"/>
            <a:ext cx="1877437" cy="461665"/>
          </a:xfrm>
          <a:prstGeom prst="rect">
            <a:avLst/>
          </a:prstGeom>
        </p:spPr>
        <p:txBody>
          <a:bodyPr wrap="none">
            <a:spAutoFit/>
          </a:bodyPr>
          <a:lstStyle/>
          <a:p>
            <a:r>
              <a:rPr lang="en-US" altLang="zh-CN" b="1" dirty="0">
                <a:solidFill>
                  <a:srgbClr val="000000"/>
                </a:solidFill>
              </a:rPr>
              <a:t>itw2021.org</a:t>
            </a:r>
            <a:endParaRPr lang="zh-CN" altLang="en-US" b="1" dirty="0">
              <a:solidFill>
                <a:srgbClr val="00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1087" objId="3"/>
        <p14:pauseEvt time="8535" objId="3"/>
        <p14:seekEvt time="8535" objId="3" seek="7377"/>
        <p14:resumeEvt time="8535" objId="3"/>
        <p14:stopEvt time="12568"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6200" y="1143000"/>
            <a:ext cx="8839200" cy="17526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Existing </a:t>
            </a:r>
            <a:r>
              <a:rPr lang="en-US" altLang="zh-CN" b="1" kern="0" dirty="0">
                <a:solidFill>
                  <a:srgbClr val="0033CC"/>
                </a:solidFill>
                <a:latin typeface="Times" panose="02020603050405020304" pitchFamily="18" charset="0"/>
                <a:cs typeface="Times" panose="02020603050405020304" pitchFamily="18" charset="0"/>
                <a:sym typeface="Wingdings" pitchFamily="2" charset="2"/>
              </a:rPr>
              <a:t>low complexity </a:t>
            </a:r>
            <a:r>
              <a:rPr lang="en-US" altLang="zh-CN" b="1" kern="0" dirty="0">
                <a:solidFill>
                  <a:srgbClr val="000000"/>
                </a:solidFill>
                <a:latin typeface="Times" panose="02020603050405020304" pitchFamily="18" charset="0"/>
                <a:cs typeface="Times" panose="02020603050405020304" pitchFamily="18" charset="0"/>
                <a:sym typeface="Wingdings" pitchFamily="2" charset="2"/>
              </a:rPr>
              <a:t>deep learning methods</a:t>
            </a:r>
          </a:p>
          <a:p>
            <a:pPr marL="742950" lvl="1" indent="-285750" eaLnBrk="1" hangingPunct="1">
              <a:lnSpc>
                <a:spcPts val="2500"/>
              </a:lnSpc>
              <a:spcBef>
                <a:spcPts val="0"/>
              </a:spcBef>
              <a:spcAft>
                <a:spcPts val="0"/>
              </a:spcAft>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Supervised learning</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using SVD to obtain the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label</a:t>
            </a:r>
            <a:r>
              <a:rPr lang="en-US" altLang="zh-CN" sz="2000" kern="0" baseline="30000" dirty="0">
                <a:solidFill>
                  <a:srgbClr val="000000"/>
                </a:solidFill>
                <a:latin typeface="Times" panose="02020603050405020304" pitchFamily="18" charset="0"/>
                <a:cs typeface="Times" panose="02020603050405020304" pitchFamily="18" charset="0"/>
                <a:sym typeface="Wingdings" pitchFamily="2" charset="2"/>
              </a:rPr>
              <a:t>[1]</a:t>
            </a:r>
            <a:endParaRPr lang="en-US" altLang="zh-CN" sz="2000" kern="0" dirty="0">
              <a:solidFill>
                <a:srgbClr val="000000"/>
              </a:solidFill>
              <a:latin typeface="Times" panose="02020603050405020304" pitchFamily="18" charset="0"/>
              <a:cs typeface="Times" panose="02020603050405020304" pitchFamily="18" charset="0"/>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Unsupervised  learning</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training with the goal of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maximization sum-rate</a:t>
            </a:r>
            <a:r>
              <a:rPr lang="en-US" altLang="zh-CN" sz="2000" kern="0" baseline="30000" dirty="0">
                <a:solidFill>
                  <a:srgbClr val="000000"/>
                </a:solidFill>
                <a:latin typeface="Times" panose="02020603050405020304" pitchFamily="18" charset="0"/>
                <a:cs typeface="Times" panose="02020603050405020304" pitchFamily="18" charset="0"/>
                <a:sym typeface="Wingdings" pitchFamily="2" charset="2"/>
              </a:rPr>
              <a:t>[2]</a:t>
            </a:r>
            <a:endParaRPr lang="en-US" altLang="zh-CN" sz="2000" kern="0" dirty="0">
              <a:solidFill>
                <a:srgbClr val="000000"/>
              </a:solidFill>
              <a:latin typeface="Times" panose="02020603050405020304" pitchFamily="18" charset="0"/>
              <a:cs typeface="Times" panose="02020603050405020304" pitchFamily="18" charset="0"/>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Reinforcement learning</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optimize the strategy function</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expect to obtain the maximum sum-rate/minimum BER</a:t>
            </a:r>
            <a:r>
              <a:rPr lang="en-US" altLang="zh-CN" sz="2000" kern="0" baseline="30000" dirty="0">
                <a:solidFill>
                  <a:srgbClr val="000000"/>
                </a:solidFill>
                <a:latin typeface="Times" panose="02020603050405020304" pitchFamily="18" charset="0"/>
                <a:cs typeface="Times" panose="02020603050405020304" pitchFamily="18" charset="0"/>
                <a:sym typeface="Wingdings" pitchFamily="2" charset="2"/>
              </a:rPr>
              <a:t>[3]</a:t>
            </a:r>
            <a:endParaRPr lang="en-US" altLang="zh-CN" sz="2000" kern="0" dirty="0">
              <a:solidFill>
                <a:srgbClr val="000000"/>
              </a:solidFill>
              <a:latin typeface="Times" panose="02020603050405020304" pitchFamily="18" charset="0"/>
              <a:cs typeface="Times" panose="02020603050405020304" pitchFamily="18" charset="0"/>
              <a:sym typeface="Wingdings" pitchFamily="2" charset="2"/>
            </a:endParaRPr>
          </a:p>
        </p:txBody>
      </p:sp>
      <p:sp>
        <p:nvSpPr>
          <p:cNvPr id="2" name="标题 1"/>
          <p:cNvSpPr>
            <a:spLocks noGrp="1"/>
          </p:cNvSpPr>
          <p:nvPr>
            <p:ph type="title"/>
          </p:nvPr>
        </p:nvSpPr>
        <p:spPr/>
        <p:txBody>
          <a:bodyPr/>
          <a:lstStyle/>
          <a:p>
            <a:r>
              <a:rPr lang="en-US" altLang="zh-CN" sz="3200" dirty="0">
                <a:latin typeface="Times" panose="02020603050405020304" pitchFamily="18" charset="0"/>
                <a:cs typeface="Times" panose="02020603050405020304" pitchFamily="18" charset="0"/>
              </a:rPr>
              <a:t>Overview</a:t>
            </a:r>
            <a:endParaRPr lang="zh-CN" altLang="en-US" sz="3200" dirty="0">
              <a:latin typeface="Times" panose="02020603050405020304" pitchFamily="18" charset="0"/>
              <a:cs typeface="Times" panose="02020603050405020304" pitchFamily="18" charset="0"/>
            </a:endParaRP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10</a:t>
            </a:fld>
            <a:endParaRPr lang="en-US" altLang="zh-CN"/>
          </a:p>
        </p:txBody>
      </p:sp>
      <p:sp>
        <p:nvSpPr>
          <p:cNvPr id="7" name="矩形 6">
            <a:extLst>
              <a:ext uri="{FF2B5EF4-FFF2-40B4-BE49-F238E27FC236}">
                <a16:creationId xmlns:a16="http://schemas.microsoft.com/office/drawing/2014/main" id="{F4276F4A-7285-4A8B-B21C-E46E0DC21D50}"/>
              </a:ext>
            </a:extLst>
          </p:cNvPr>
          <p:cNvSpPr/>
          <p:nvPr/>
        </p:nvSpPr>
        <p:spPr>
          <a:xfrm>
            <a:off x="166804" y="5395250"/>
            <a:ext cx="8876543" cy="1200329"/>
          </a:xfrm>
          <a:prstGeom prst="rect">
            <a:avLst/>
          </a:prstGeom>
        </p:spPr>
        <p:txBody>
          <a:bodyPr wrap="square">
            <a:spAutoFit/>
          </a:bodyPr>
          <a:lstStyle/>
          <a:p>
            <a:r>
              <a:rPr lang="en-US" altLang="zh-CN" sz="1200" dirty="0">
                <a:solidFill>
                  <a:srgbClr val="000000"/>
                </a:solidFill>
                <a:latin typeface="Times" panose="02020603050405020304" pitchFamily="18" charset="0"/>
                <a:cs typeface="Times" panose="02020603050405020304" pitchFamily="18" charset="0"/>
              </a:rPr>
              <a:t>[1] T. </a:t>
            </a:r>
            <a:r>
              <a:rPr lang="en-US" altLang="zh-CN" sz="1200" dirty="0" err="1">
                <a:solidFill>
                  <a:srgbClr val="000000"/>
                </a:solidFill>
                <a:latin typeface="Times" panose="02020603050405020304" pitchFamily="18" charset="0"/>
                <a:cs typeface="Times" panose="02020603050405020304" pitchFamily="18" charset="0"/>
              </a:rPr>
              <a:t>Peken</a:t>
            </a:r>
            <a:r>
              <a:rPr lang="en-US" altLang="zh-CN" sz="1200" dirty="0">
                <a:solidFill>
                  <a:srgbClr val="000000"/>
                </a:solidFill>
                <a:latin typeface="Times" panose="02020603050405020304" pitchFamily="18" charset="0"/>
                <a:cs typeface="Times" panose="02020603050405020304" pitchFamily="18" charset="0"/>
              </a:rPr>
              <a:t>, S. </a:t>
            </a:r>
            <a:r>
              <a:rPr lang="en-US" altLang="zh-CN" sz="1200" dirty="0" err="1">
                <a:solidFill>
                  <a:srgbClr val="000000"/>
                </a:solidFill>
                <a:latin typeface="Times" panose="02020603050405020304" pitchFamily="18" charset="0"/>
                <a:cs typeface="Times" panose="02020603050405020304" pitchFamily="18" charset="0"/>
              </a:rPr>
              <a:t>Adiga</a:t>
            </a:r>
            <a:r>
              <a:rPr lang="en-US" altLang="zh-CN" sz="1200" dirty="0">
                <a:solidFill>
                  <a:srgbClr val="000000"/>
                </a:solidFill>
                <a:latin typeface="Times" panose="02020603050405020304" pitchFamily="18" charset="0"/>
                <a:cs typeface="Times" panose="02020603050405020304" pitchFamily="18" charset="0"/>
              </a:rPr>
              <a:t>, R. Tandon, and T. Bose, “</a:t>
            </a:r>
            <a:r>
              <a:rPr lang="en-US" altLang="zh-CN" sz="1200" dirty="0">
                <a:solidFill>
                  <a:srgbClr val="0000FF"/>
                </a:solidFill>
                <a:latin typeface="Times" panose="02020603050405020304" pitchFamily="18" charset="0"/>
                <a:cs typeface="Times" panose="02020603050405020304" pitchFamily="18" charset="0"/>
              </a:rPr>
              <a:t>Deep learning for SVD and hybrid beamforming</a:t>
            </a:r>
            <a:r>
              <a:rPr lang="en-US" altLang="zh-CN" sz="1200" dirty="0">
                <a:solidFill>
                  <a:srgbClr val="000000"/>
                </a:solidFill>
                <a:latin typeface="Times" panose="02020603050405020304" pitchFamily="18" charset="0"/>
                <a:cs typeface="Times" panose="02020603050405020304" pitchFamily="18" charset="0"/>
              </a:rPr>
              <a:t>,” </a:t>
            </a:r>
            <a:r>
              <a:rPr lang="en-US" altLang="zh-CN" sz="1200" i="1" dirty="0">
                <a:solidFill>
                  <a:srgbClr val="000000"/>
                </a:solidFill>
                <a:latin typeface="Times" panose="02020603050405020304" pitchFamily="18" charset="0"/>
                <a:cs typeface="Times" panose="02020603050405020304" pitchFamily="18" charset="0"/>
              </a:rPr>
              <a:t>IEEE Trans. Wireless </a:t>
            </a:r>
            <a:r>
              <a:rPr lang="en-US" altLang="zh-CN" sz="1200" i="1" dirty="0" err="1">
                <a:solidFill>
                  <a:srgbClr val="000000"/>
                </a:solidFill>
                <a:latin typeface="Times" panose="02020603050405020304" pitchFamily="18" charset="0"/>
                <a:cs typeface="Times" panose="02020603050405020304" pitchFamily="18" charset="0"/>
              </a:rPr>
              <a:t>Commun</a:t>
            </a:r>
            <a:r>
              <a:rPr lang="en-US" altLang="zh-CN" sz="1200" dirty="0">
                <a:solidFill>
                  <a:srgbClr val="000000"/>
                </a:solidFill>
                <a:latin typeface="Times" panose="02020603050405020304" pitchFamily="18" charset="0"/>
                <a:cs typeface="Times" panose="02020603050405020304" pitchFamily="18" charset="0"/>
              </a:rPr>
              <a:t>., vol. 19, no. 10, pp. 6621-6642, Oct. 2020.</a:t>
            </a:r>
          </a:p>
          <a:p>
            <a:r>
              <a:rPr lang="en-US" altLang="zh-CN" sz="1200" dirty="0">
                <a:solidFill>
                  <a:srgbClr val="000000"/>
                </a:solidFill>
                <a:latin typeface="Times" panose="02020603050405020304" pitchFamily="18" charset="0"/>
                <a:cs typeface="Times" panose="02020603050405020304" pitchFamily="18" charset="0"/>
              </a:rPr>
              <a:t>[2] H. Huang, W. Xia, J. </a:t>
            </a:r>
            <a:r>
              <a:rPr lang="en-US" altLang="zh-CN" sz="1200" dirty="0" err="1">
                <a:solidFill>
                  <a:srgbClr val="000000"/>
                </a:solidFill>
                <a:latin typeface="Times" panose="02020603050405020304" pitchFamily="18" charset="0"/>
                <a:cs typeface="Times" panose="02020603050405020304" pitchFamily="18" charset="0"/>
              </a:rPr>
              <a:t>Xiong</a:t>
            </a:r>
            <a:r>
              <a:rPr lang="en-US" altLang="zh-CN" sz="1200" dirty="0">
                <a:solidFill>
                  <a:srgbClr val="000000"/>
                </a:solidFill>
                <a:latin typeface="Times" panose="02020603050405020304" pitchFamily="18" charset="0"/>
                <a:cs typeface="Times" panose="02020603050405020304" pitchFamily="18" charset="0"/>
              </a:rPr>
              <a:t>, J. Yang, G. Zheng, and X. Zhu, “</a:t>
            </a:r>
            <a:r>
              <a:rPr lang="en-US" altLang="zh-CN" sz="1200" dirty="0">
                <a:solidFill>
                  <a:srgbClr val="0000FF"/>
                </a:solidFill>
                <a:latin typeface="Times" panose="02020603050405020304" pitchFamily="18" charset="0"/>
                <a:cs typeface="Times" panose="02020603050405020304" pitchFamily="18" charset="0"/>
              </a:rPr>
              <a:t>Unsupervised learning-based fast beamforming design for downlink MIMO</a:t>
            </a:r>
            <a:r>
              <a:rPr lang="en-US" altLang="zh-CN" sz="1200" dirty="0">
                <a:solidFill>
                  <a:srgbClr val="000000"/>
                </a:solidFill>
                <a:latin typeface="Times" panose="02020603050405020304" pitchFamily="18" charset="0"/>
                <a:cs typeface="Times" panose="02020603050405020304" pitchFamily="18" charset="0"/>
              </a:rPr>
              <a:t>,” </a:t>
            </a:r>
            <a:r>
              <a:rPr lang="en-US" altLang="zh-CN" sz="1200" i="1" dirty="0">
                <a:solidFill>
                  <a:srgbClr val="000000"/>
                </a:solidFill>
                <a:latin typeface="Times" panose="02020603050405020304" pitchFamily="18" charset="0"/>
                <a:cs typeface="Times" panose="02020603050405020304" pitchFamily="18" charset="0"/>
              </a:rPr>
              <a:t>IEEE Access</a:t>
            </a:r>
            <a:r>
              <a:rPr lang="en-US" altLang="zh-CN" sz="1200" dirty="0">
                <a:solidFill>
                  <a:srgbClr val="000000"/>
                </a:solidFill>
                <a:latin typeface="Times" panose="02020603050405020304" pitchFamily="18" charset="0"/>
                <a:cs typeface="Times" panose="02020603050405020304" pitchFamily="18" charset="0"/>
              </a:rPr>
              <a:t>, vol. 7, pp. 7599–7605, 2019.</a:t>
            </a:r>
          </a:p>
          <a:p>
            <a:r>
              <a:rPr lang="en-US" altLang="zh-CN" sz="1200" dirty="0">
                <a:solidFill>
                  <a:srgbClr val="000000"/>
                </a:solidFill>
                <a:latin typeface="Times" panose="02020603050405020304" pitchFamily="18" charset="0"/>
                <a:cs typeface="Times" panose="02020603050405020304" pitchFamily="18" charset="0"/>
              </a:rPr>
              <a:t>[3] Q. Wang and K. Feng, “</a:t>
            </a:r>
            <a:r>
              <a:rPr lang="en-US" altLang="zh-CN" sz="1200" dirty="0" err="1">
                <a:solidFill>
                  <a:srgbClr val="0000FF"/>
                </a:solidFill>
                <a:latin typeface="Times" panose="02020603050405020304" pitchFamily="18" charset="0"/>
                <a:cs typeface="Times" panose="02020603050405020304" pitchFamily="18" charset="0"/>
              </a:rPr>
              <a:t>Precodernet</a:t>
            </a:r>
            <a:r>
              <a:rPr lang="en-US" altLang="zh-CN" sz="1200" dirty="0">
                <a:solidFill>
                  <a:srgbClr val="0000FF"/>
                </a:solidFill>
                <a:latin typeface="Times" panose="02020603050405020304" pitchFamily="18" charset="0"/>
                <a:cs typeface="Times" panose="02020603050405020304" pitchFamily="18" charset="0"/>
              </a:rPr>
              <a:t>: Hybrid beamforming for millimeter wave systems using deep reinforcement learning</a:t>
            </a:r>
            <a:r>
              <a:rPr lang="en-US" altLang="zh-CN" sz="1200" dirty="0">
                <a:solidFill>
                  <a:srgbClr val="000000"/>
                </a:solidFill>
                <a:latin typeface="Times" panose="02020603050405020304" pitchFamily="18" charset="0"/>
                <a:cs typeface="Times" panose="02020603050405020304" pitchFamily="18" charset="0"/>
              </a:rPr>
              <a:t>,” </a:t>
            </a:r>
            <a:r>
              <a:rPr lang="en-US" altLang="zh-CN" sz="1200" i="1" dirty="0" err="1">
                <a:solidFill>
                  <a:srgbClr val="000000"/>
                </a:solidFill>
                <a:latin typeface="Times" panose="02020603050405020304" pitchFamily="18" charset="0"/>
                <a:cs typeface="Times" panose="02020603050405020304" pitchFamily="18" charset="0"/>
              </a:rPr>
              <a:t>arXiv</a:t>
            </a:r>
            <a:r>
              <a:rPr lang="en-US" altLang="zh-CN" sz="1200" i="1" dirty="0">
                <a:solidFill>
                  <a:srgbClr val="000000"/>
                </a:solidFill>
                <a:latin typeface="Times" panose="02020603050405020304" pitchFamily="18" charset="0"/>
                <a:cs typeface="Times" panose="02020603050405020304" pitchFamily="18" charset="0"/>
              </a:rPr>
              <a:t> preprint arXiv:1907.13266</a:t>
            </a:r>
            <a:r>
              <a:rPr lang="en-US" altLang="zh-CN" sz="1200" dirty="0">
                <a:solidFill>
                  <a:srgbClr val="000000"/>
                </a:solidFill>
                <a:latin typeface="Times" panose="02020603050405020304" pitchFamily="18" charset="0"/>
                <a:cs typeface="Times" panose="02020603050405020304" pitchFamily="18" charset="0"/>
              </a:rPr>
              <a:t>, Jul. 2019.</a:t>
            </a:r>
            <a:endParaRPr lang="zh-CN" altLang="en-US" sz="1200" dirty="0">
              <a:solidFill>
                <a:srgbClr val="000000"/>
              </a:solidFill>
              <a:latin typeface="Times" panose="02020603050405020304" pitchFamily="18" charset="0"/>
              <a:cs typeface="Times" panose="02020603050405020304" pitchFamily="18" charset="0"/>
            </a:endParaRPr>
          </a:p>
        </p:txBody>
      </p:sp>
      <p:pic>
        <p:nvPicPr>
          <p:cNvPr id="9" name="图片 8">
            <a:extLst>
              <a:ext uri="{FF2B5EF4-FFF2-40B4-BE49-F238E27FC236}">
                <a16:creationId xmlns:a16="http://schemas.microsoft.com/office/drawing/2014/main" id="{31D955E0-082B-4EBE-AE9B-6915F0FEA601}"/>
              </a:ext>
            </a:extLst>
          </p:cNvPr>
          <p:cNvPicPr>
            <a:picLocks noChangeAspect="1"/>
          </p:cNvPicPr>
          <p:nvPr/>
        </p:nvPicPr>
        <p:blipFill rotWithShape="1">
          <a:blip r:embed="rId5"/>
          <a:srcRect l="9786" t="5956" r="6056" b="27900"/>
          <a:stretch/>
        </p:blipFill>
        <p:spPr>
          <a:xfrm>
            <a:off x="1371600" y="3048907"/>
            <a:ext cx="1447800" cy="710432"/>
          </a:xfrm>
          <a:prstGeom prst="rect">
            <a:avLst/>
          </a:prstGeom>
        </p:spPr>
      </p:pic>
      <p:graphicFrame>
        <p:nvGraphicFramePr>
          <p:cNvPr id="10" name="对象 9">
            <a:extLst>
              <a:ext uri="{FF2B5EF4-FFF2-40B4-BE49-F238E27FC236}">
                <a16:creationId xmlns:a16="http://schemas.microsoft.com/office/drawing/2014/main" id="{36CD5CC5-115E-43B0-B111-C1988B04148A}"/>
              </a:ext>
            </a:extLst>
          </p:cNvPr>
          <p:cNvGraphicFramePr>
            <a:graphicFrameLocks noChangeAspect="1"/>
          </p:cNvGraphicFramePr>
          <p:nvPr>
            <p:extLst>
              <p:ext uri="{D42A27DB-BD31-4B8C-83A1-F6EECF244321}">
                <p14:modId xmlns:p14="http://schemas.microsoft.com/office/powerpoint/2010/main" val="3889809964"/>
              </p:ext>
            </p:extLst>
          </p:nvPr>
        </p:nvGraphicFramePr>
        <p:xfrm>
          <a:off x="3466264" y="3717860"/>
          <a:ext cx="2059072" cy="473030"/>
        </p:xfrm>
        <a:graphic>
          <a:graphicData uri="http://schemas.openxmlformats.org/presentationml/2006/ole">
            <mc:AlternateContent xmlns:mc="http://schemas.openxmlformats.org/markup-compatibility/2006">
              <mc:Choice xmlns:v="urn:schemas-microsoft-com:vml" Requires="v">
                <p:oleObj spid="_x0000_s371830" name="Equation" r:id="rId6" imgW="939600" imgH="215640" progId="Equation.DSMT4">
                  <p:embed/>
                </p:oleObj>
              </mc:Choice>
              <mc:Fallback>
                <p:oleObj name="Equation" r:id="rId6" imgW="939600" imgH="215640" progId="Equation.DSMT4">
                  <p:embed/>
                  <p:pic>
                    <p:nvPicPr>
                      <p:cNvPr id="5" name="对象 4">
                        <a:extLst>
                          <a:ext uri="{FF2B5EF4-FFF2-40B4-BE49-F238E27FC236}">
                            <a16:creationId xmlns:a16="http://schemas.microsoft.com/office/drawing/2014/main" id="{5728A74F-194F-45B4-9A46-CD69B2264168}"/>
                          </a:ext>
                        </a:extLst>
                      </p:cNvPr>
                      <p:cNvPicPr/>
                      <p:nvPr/>
                    </p:nvPicPr>
                    <p:blipFill>
                      <a:blip r:embed="rId7"/>
                      <a:stretch>
                        <a:fillRect/>
                      </a:stretch>
                    </p:blipFill>
                    <p:spPr>
                      <a:xfrm>
                        <a:off x="3466264" y="3717860"/>
                        <a:ext cx="2059072" cy="473030"/>
                      </a:xfrm>
                      <a:prstGeom prst="rect">
                        <a:avLst/>
                      </a:prstGeom>
                    </p:spPr>
                  </p:pic>
                </p:oleObj>
              </mc:Fallback>
            </mc:AlternateContent>
          </a:graphicData>
        </a:graphic>
      </p:graphicFrame>
      <p:sp>
        <p:nvSpPr>
          <p:cNvPr id="11" name="文本框 10">
            <a:extLst>
              <a:ext uri="{FF2B5EF4-FFF2-40B4-BE49-F238E27FC236}">
                <a16:creationId xmlns:a16="http://schemas.microsoft.com/office/drawing/2014/main" id="{136C6C5F-59F6-4DAE-BDFC-DCE81471EF08}"/>
              </a:ext>
            </a:extLst>
          </p:cNvPr>
          <p:cNvSpPr txBox="1"/>
          <p:nvPr/>
        </p:nvSpPr>
        <p:spPr>
          <a:xfrm>
            <a:off x="1200568" y="3681069"/>
            <a:ext cx="1942264" cy="307777"/>
          </a:xfrm>
          <a:prstGeom prst="rect">
            <a:avLst/>
          </a:prstGeom>
          <a:noFill/>
        </p:spPr>
        <p:txBody>
          <a:bodyPr wrap="square" rtlCol="0">
            <a:spAutoFit/>
          </a:bodyPr>
          <a:lstStyle/>
          <a:p>
            <a:r>
              <a:rPr lang="en-US" altLang="zh-CN" sz="1400" dirty="0">
                <a:solidFill>
                  <a:srgbClr val="000000"/>
                </a:solidFill>
                <a:latin typeface="Times" panose="02020603050405020304" pitchFamily="18" charset="0"/>
                <a:cs typeface="Times" panose="02020603050405020304" pitchFamily="18" charset="0"/>
              </a:rPr>
              <a:t>Deep neural network</a:t>
            </a:r>
            <a:endParaRPr lang="zh-CN" altLang="en-US" sz="1400" dirty="0">
              <a:solidFill>
                <a:srgbClr val="000000"/>
              </a:solidFill>
              <a:latin typeface="Times" panose="02020603050405020304" pitchFamily="18" charset="0"/>
              <a:cs typeface="Times" panose="02020603050405020304" pitchFamily="18" charset="0"/>
            </a:endParaRPr>
          </a:p>
        </p:txBody>
      </p:sp>
      <p:sp>
        <p:nvSpPr>
          <p:cNvPr id="12" name="矩形: 圆角 11">
            <a:extLst>
              <a:ext uri="{FF2B5EF4-FFF2-40B4-BE49-F238E27FC236}">
                <a16:creationId xmlns:a16="http://schemas.microsoft.com/office/drawing/2014/main" id="{DAC93917-ED2E-4A32-AA50-12A4E9FD99FD}"/>
              </a:ext>
            </a:extLst>
          </p:cNvPr>
          <p:cNvSpPr/>
          <p:nvPr/>
        </p:nvSpPr>
        <p:spPr bwMode="auto">
          <a:xfrm>
            <a:off x="1066800" y="2971800"/>
            <a:ext cx="1942264" cy="1017046"/>
          </a:xfrm>
          <a:prstGeom prst="roundRect">
            <a:avLst/>
          </a:prstGeom>
          <a:noFill/>
          <a:ln w="9525" cap="flat" cmpd="sng" algn="ctr">
            <a:solidFill>
              <a:schemeClr val="tx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Arial" charset="0"/>
            </a:endParaRPr>
          </a:p>
        </p:txBody>
      </p:sp>
      <p:cxnSp>
        <p:nvCxnSpPr>
          <p:cNvPr id="14" name="连接符: 肘形 13">
            <a:extLst>
              <a:ext uri="{FF2B5EF4-FFF2-40B4-BE49-F238E27FC236}">
                <a16:creationId xmlns:a16="http://schemas.microsoft.com/office/drawing/2014/main" id="{5CB982BD-1600-42C5-A15F-42F657A09BF9}"/>
              </a:ext>
            </a:extLst>
          </p:cNvPr>
          <p:cNvCxnSpPr>
            <a:cxnSpLocks/>
            <a:endCxn id="12" idx="3"/>
          </p:cNvCxnSpPr>
          <p:nvPr/>
        </p:nvCxnSpPr>
        <p:spPr bwMode="auto">
          <a:xfrm rot="10800000">
            <a:off x="3009064" y="3480323"/>
            <a:ext cx="1410536" cy="279016"/>
          </a:xfrm>
          <a:prstGeom prst="bentConnector3">
            <a:avLst>
              <a:gd name="adj1" fmla="val 300"/>
            </a:avLst>
          </a:prstGeom>
          <a:solidFill>
            <a:schemeClr val="accent1"/>
          </a:solidFill>
          <a:ln w="9525" cap="flat" cmpd="sng" algn="ctr">
            <a:solidFill>
              <a:schemeClr val="tx1"/>
            </a:solidFill>
            <a:prstDash val="solid"/>
            <a:miter lim="800000"/>
            <a:headEnd type="none" w="med" len="med"/>
            <a:tailEnd type="triangle"/>
          </a:ln>
          <a:effectLst/>
        </p:spPr>
      </p:cxnSp>
      <p:sp>
        <p:nvSpPr>
          <p:cNvPr id="16" name="文本框 15">
            <a:extLst>
              <a:ext uri="{FF2B5EF4-FFF2-40B4-BE49-F238E27FC236}">
                <a16:creationId xmlns:a16="http://schemas.microsoft.com/office/drawing/2014/main" id="{B7AF5482-21A4-4095-B4FC-40B3445BFBEA}"/>
              </a:ext>
            </a:extLst>
          </p:cNvPr>
          <p:cNvSpPr txBox="1"/>
          <p:nvPr/>
        </p:nvSpPr>
        <p:spPr>
          <a:xfrm>
            <a:off x="-404178" y="3889329"/>
            <a:ext cx="1942264" cy="523220"/>
          </a:xfrm>
          <a:prstGeom prst="rect">
            <a:avLst/>
          </a:prstGeom>
          <a:noFill/>
        </p:spPr>
        <p:txBody>
          <a:bodyPr wrap="square" rtlCol="0">
            <a:spAutoFit/>
          </a:bodyPr>
          <a:lstStyle/>
          <a:p>
            <a:pPr algn="ctr"/>
            <a:r>
              <a:rPr lang="en-US" altLang="zh-CN" sz="1400" b="1" dirty="0">
                <a:solidFill>
                  <a:srgbClr val="C00000"/>
                </a:solidFill>
                <a:latin typeface="Times" panose="02020603050405020304" pitchFamily="18" charset="0"/>
                <a:cs typeface="Times" panose="02020603050405020304" pitchFamily="18" charset="0"/>
              </a:rPr>
              <a:t>Unsupervised </a:t>
            </a:r>
          </a:p>
          <a:p>
            <a:pPr algn="ctr"/>
            <a:r>
              <a:rPr lang="en-US" altLang="zh-CN" sz="1400" b="1" dirty="0">
                <a:solidFill>
                  <a:srgbClr val="C00000"/>
                </a:solidFill>
                <a:latin typeface="Times" panose="02020603050405020304" pitchFamily="18" charset="0"/>
                <a:cs typeface="Times" panose="02020603050405020304" pitchFamily="18" charset="0"/>
              </a:rPr>
              <a:t>learning</a:t>
            </a:r>
            <a:endParaRPr lang="zh-CN" altLang="en-US" sz="1400" b="1" dirty="0">
              <a:solidFill>
                <a:srgbClr val="C00000"/>
              </a:solidFill>
              <a:latin typeface="Times" panose="02020603050405020304" pitchFamily="18" charset="0"/>
              <a:cs typeface="Times" panose="02020603050405020304" pitchFamily="18" charset="0"/>
            </a:endParaRPr>
          </a:p>
        </p:txBody>
      </p:sp>
      <p:pic>
        <p:nvPicPr>
          <p:cNvPr id="18" name="图片 17">
            <a:extLst>
              <a:ext uri="{FF2B5EF4-FFF2-40B4-BE49-F238E27FC236}">
                <a16:creationId xmlns:a16="http://schemas.microsoft.com/office/drawing/2014/main" id="{8C539112-67AA-4580-8654-C3C97A23F20E}"/>
              </a:ext>
            </a:extLst>
          </p:cNvPr>
          <p:cNvPicPr>
            <a:picLocks noChangeAspect="1"/>
          </p:cNvPicPr>
          <p:nvPr/>
        </p:nvPicPr>
        <p:blipFill>
          <a:blip r:embed="rId8"/>
          <a:stretch>
            <a:fillRect/>
          </a:stretch>
        </p:blipFill>
        <p:spPr>
          <a:xfrm>
            <a:off x="1143000" y="4390045"/>
            <a:ext cx="1743464" cy="594829"/>
          </a:xfrm>
          <a:prstGeom prst="rect">
            <a:avLst/>
          </a:prstGeom>
        </p:spPr>
      </p:pic>
      <p:sp>
        <p:nvSpPr>
          <p:cNvPr id="21" name="矩形 20">
            <a:extLst>
              <a:ext uri="{FF2B5EF4-FFF2-40B4-BE49-F238E27FC236}">
                <a16:creationId xmlns:a16="http://schemas.microsoft.com/office/drawing/2014/main" id="{64291DD3-9318-4024-B548-50F915591905}"/>
              </a:ext>
            </a:extLst>
          </p:cNvPr>
          <p:cNvSpPr/>
          <p:nvPr/>
        </p:nvSpPr>
        <p:spPr>
          <a:xfrm>
            <a:off x="957363" y="4922605"/>
            <a:ext cx="2090637" cy="338554"/>
          </a:xfrm>
          <a:prstGeom prst="rect">
            <a:avLst/>
          </a:prstGeom>
        </p:spPr>
        <p:txBody>
          <a:bodyPr wrap="none">
            <a:spAutoFit/>
          </a:bodyPr>
          <a:lstStyle/>
          <a:p>
            <a:r>
              <a:rPr lang="en-US" altLang="zh-CN" sz="1600" dirty="0">
                <a:solidFill>
                  <a:srgbClr val="000000"/>
                </a:solidFill>
                <a:latin typeface="Times" panose="02020603050405020304" pitchFamily="18" charset="0"/>
                <a:cs typeface="Times" panose="02020603050405020304" pitchFamily="18" charset="0"/>
              </a:rPr>
              <a:t>maximization sum-rate</a:t>
            </a:r>
            <a:endParaRPr lang="zh-CN" altLang="en-US" sz="1600" dirty="0">
              <a:solidFill>
                <a:srgbClr val="000000"/>
              </a:solidFill>
              <a:latin typeface="Times" panose="02020603050405020304" pitchFamily="18" charset="0"/>
              <a:cs typeface="Times" panose="02020603050405020304" pitchFamily="18" charset="0"/>
            </a:endParaRPr>
          </a:p>
        </p:txBody>
      </p:sp>
      <p:sp>
        <p:nvSpPr>
          <p:cNvPr id="22" name="矩形: 圆角 21">
            <a:extLst>
              <a:ext uri="{FF2B5EF4-FFF2-40B4-BE49-F238E27FC236}">
                <a16:creationId xmlns:a16="http://schemas.microsoft.com/office/drawing/2014/main" id="{13A7266D-3754-4F80-8068-3FE24400A4F6}"/>
              </a:ext>
            </a:extLst>
          </p:cNvPr>
          <p:cNvSpPr/>
          <p:nvPr/>
        </p:nvSpPr>
        <p:spPr bwMode="auto">
          <a:xfrm>
            <a:off x="914400" y="4317860"/>
            <a:ext cx="2275693" cy="945289"/>
          </a:xfrm>
          <a:prstGeom prst="roundRect">
            <a:avLst/>
          </a:prstGeom>
          <a:noFill/>
          <a:ln w="9525"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Arial" charset="0"/>
            </a:endParaRPr>
          </a:p>
        </p:txBody>
      </p:sp>
      <p:cxnSp>
        <p:nvCxnSpPr>
          <p:cNvPr id="24" name="直接箭头连接符 23">
            <a:extLst>
              <a:ext uri="{FF2B5EF4-FFF2-40B4-BE49-F238E27FC236}">
                <a16:creationId xmlns:a16="http://schemas.microsoft.com/office/drawing/2014/main" id="{86EAA530-9360-4590-B923-084916F7DFB2}"/>
              </a:ext>
            </a:extLst>
          </p:cNvPr>
          <p:cNvCxnSpPr>
            <a:cxnSpLocks/>
            <a:stCxn id="12" idx="2"/>
            <a:endCxn id="22" idx="0"/>
          </p:cNvCxnSpPr>
          <p:nvPr/>
        </p:nvCxnSpPr>
        <p:spPr bwMode="auto">
          <a:xfrm>
            <a:off x="2037932" y="3988846"/>
            <a:ext cx="14315" cy="32901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8" name="连接符: 肘形 27">
            <a:extLst>
              <a:ext uri="{FF2B5EF4-FFF2-40B4-BE49-F238E27FC236}">
                <a16:creationId xmlns:a16="http://schemas.microsoft.com/office/drawing/2014/main" id="{21596884-83D6-40EE-964F-0DB44776D3C4}"/>
              </a:ext>
            </a:extLst>
          </p:cNvPr>
          <p:cNvCxnSpPr>
            <a:cxnSpLocks/>
          </p:cNvCxnSpPr>
          <p:nvPr/>
        </p:nvCxnSpPr>
        <p:spPr bwMode="auto">
          <a:xfrm flipV="1">
            <a:off x="3190093" y="4038600"/>
            <a:ext cx="1458107" cy="675705"/>
          </a:xfrm>
          <a:prstGeom prst="bentConnector3">
            <a:avLst>
              <a:gd name="adj1" fmla="val 100020"/>
            </a:avLst>
          </a:prstGeom>
          <a:solidFill>
            <a:schemeClr val="accent1"/>
          </a:solidFill>
          <a:ln w="9525" cap="flat" cmpd="sng" algn="ctr">
            <a:solidFill>
              <a:schemeClr val="tx1"/>
            </a:solidFill>
            <a:prstDash val="solid"/>
            <a:miter lim="800000"/>
            <a:headEnd type="none" w="med" len="med"/>
            <a:tailEnd type="triangle"/>
          </a:ln>
          <a:effectLst/>
        </p:spPr>
      </p:cxnSp>
      <p:sp>
        <p:nvSpPr>
          <p:cNvPr id="35" name="矩形: 圆角 34">
            <a:extLst>
              <a:ext uri="{FF2B5EF4-FFF2-40B4-BE49-F238E27FC236}">
                <a16:creationId xmlns:a16="http://schemas.microsoft.com/office/drawing/2014/main" id="{C2091586-0545-494F-BA42-FE792A84E76F}"/>
              </a:ext>
            </a:extLst>
          </p:cNvPr>
          <p:cNvSpPr/>
          <p:nvPr/>
        </p:nvSpPr>
        <p:spPr bwMode="auto">
          <a:xfrm>
            <a:off x="6139543" y="2895600"/>
            <a:ext cx="1942264" cy="1093246"/>
          </a:xfrm>
          <a:prstGeom prst="roundRect">
            <a:avLst/>
          </a:prstGeom>
          <a:noFill/>
          <a:ln w="9525" cap="flat" cmpd="sng" algn="ctr">
            <a:solidFill>
              <a:schemeClr val="tx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Arial" charset="0"/>
            </a:endParaRPr>
          </a:p>
        </p:txBody>
      </p:sp>
      <p:sp>
        <p:nvSpPr>
          <p:cNvPr id="36" name="文本框 35">
            <a:extLst>
              <a:ext uri="{FF2B5EF4-FFF2-40B4-BE49-F238E27FC236}">
                <a16:creationId xmlns:a16="http://schemas.microsoft.com/office/drawing/2014/main" id="{B4F5D416-9BAC-4697-8F5E-7BDFF02C95DF}"/>
              </a:ext>
            </a:extLst>
          </p:cNvPr>
          <p:cNvSpPr txBox="1"/>
          <p:nvPr/>
        </p:nvSpPr>
        <p:spPr>
          <a:xfrm>
            <a:off x="6167364" y="3712806"/>
            <a:ext cx="1942264" cy="307777"/>
          </a:xfrm>
          <a:prstGeom prst="rect">
            <a:avLst/>
          </a:prstGeom>
          <a:noFill/>
        </p:spPr>
        <p:txBody>
          <a:bodyPr wrap="square" rtlCol="0">
            <a:spAutoFit/>
          </a:bodyPr>
          <a:lstStyle/>
          <a:p>
            <a:r>
              <a:rPr lang="en-US" altLang="zh-CN" sz="1400" dirty="0">
                <a:solidFill>
                  <a:srgbClr val="000000"/>
                </a:solidFill>
                <a:latin typeface="Times" panose="02020603050405020304" pitchFamily="18" charset="0"/>
                <a:cs typeface="Times" panose="02020603050405020304" pitchFamily="18" charset="0"/>
              </a:rPr>
              <a:t>Label obtained by SVD</a:t>
            </a:r>
            <a:endParaRPr lang="zh-CN" altLang="en-US" sz="1400" dirty="0">
              <a:solidFill>
                <a:srgbClr val="000000"/>
              </a:solidFill>
              <a:latin typeface="Times" panose="02020603050405020304" pitchFamily="18" charset="0"/>
              <a:cs typeface="Times" panose="02020603050405020304" pitchFamily="18" charset="0"/>
            </a:endParaRPr>
          </a:p>
        </p:txBody>
      </p:sp>
      <p:cxnSp>
        <p:nvCxnSpPr>
          <p:cNvPr id="45" name="直接箭头连接符 44">
            <a:extLst>
              <a:ext uri="{FF2B5EF4-FFF2-40B4-BE49-F238E27FC236}">
                <a16:creationId xmlns:a16="http://schemas.microsoft.com/office/drawing/2014/main" id="{57B98A52-44AD-4201-B514-2FF518AC4392}"/>
              </a:ext>
            </a:extLst>
          </p:cNvPr>
          <p:cNvCxnSpPr>
            <a:cxnSpLocks/>
          </p:cNvCxnSpPr>
          <p:nvPr/>
        </p:nvCxnSpPr>
        <p:spPr bwMode="auto">
          <a:xfrm>
            <a:off x="4419600" y="3480323"/>
            <a:ext cx="1719943"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pic>
        <p:nvPicPr>
          <p:cNvPr id="48" name="图片 47">
            <a:extLst>
              <a:ext uri="{FF2B5EF4-FFF2-40B4-BE49-F238E27FC236}">
                <a16:creationId xmlns:a16="http://schemas.microsoft.com/office/drawing/2014/main" id="{5D9293A9-F181-4648-B384-E0A35D4878AA}"/>
              </a:ext>
            </a:extLst>
          </p:cNvPr>
          <p:cNvPicPr>
            <a:picLocks noChangeAspect="1"/>
          </p:cNvPicPr>
          <p:nvPr/>
        </p:nvPicPr>
        <p:blipFill rotWithShape="1">
          <a:blip r:embed="rId9">
            <a:clrChange>
              <a:clrFrom>
                <a:srgbClr val="FFFFFF"/>
              </a:clrFrom>
              <a:clrTo>
                <a:srgbClr val="FFFFFF">
                  <a:alpha val="0"/>
                </a:srgbClr>
              </a:clrTo>
            </a:clrChange>
          </a:blip>
          <a:srcRect t="16576" r="2140" b="25486"/>
          <a:stretch/>
        </p:blipFill>
        <p:spPr>
          <a:xfrm>
            <a:off x="6172200" y="2971800"/>
            <a:ext cx="1822114" cy="809075"/>
          </a:xfrm>
          <a:prstGeom prst="rect">
            <a:avLst/>
          </a:prstGeom>
        </p:spPr>
      </p:pic>
      <p:pic>
        <p:nvPicPr>
          <p:cNvPr id="49" name="图片 48">
            <a:extLst>
              <a:ext uri="{FF2B5EF4-FFF2-40B4-BE49-F238E27FC236}">
                <a16:creationId xmlns:a16="http://schemas.microsoft.com/office/drawing/2014/main" id="{41F0CBED-54E4-48C3-9F8C-65ED9DD71F08}"/>
              </a:ext>
            </a:extLst>
          </p:cNvPr>
          <p:cNvPicPr>
            <a:picLocks noChangeAspect="1"/>
          </p:cNvPicPr>
          <p:nvPr/>
        </p:nvPicPr>
        <p:blipFill rotWithShape="1">
          <a:blip r:embed="rId5"/>
          <a:srcRect l="9786" t="5956" r="6056" b="27900"/>
          <a:stretch/>
        </p:blipFill>
        <p:spPr>
          <a:xfrm>
            <a:off x="6444343" y="4332460"/>
            <a:ext cx="1447800" cy="710432"/>
          </a:xfrm>
          <a:prstGeom prst="rect">
            <a:avLst/>
          </a:prstGeom>
        </p:spPr>
      </p:pic>
      <p:sp>
        <p:nvSpPr>
          <p:cNvPr id="50" name="文本框 49">
            <a:extLst>
              <a:ext uri="{FF2B5EF4-FFF2-40B4-BE49-F238E27FC236}">
                <a16:creationId xmlns:a16="http://schemas.microsoft.com/office/drawing/2014/main" id="{D6AEE0B9-0EB2-4E68-A0C7-6D394A53E3AE}"/>
              </a:ext>
            </a:extLst>
          </p:cNvPr>
          <p:cNvSpPr txBox="1"/>
          <p:nvPr/>
        </p:nvSpPr>
        <p:spPr>
          <a:xfrm>
            <a:off x="6273311" y="4964622"/>
            <a:ext cx="1942264" cy="307777"/>
          </a:xfrm>
          <a:prstGeom prst="rect">
            <a:avLst/>
          </a:prstGeom>
          <a:noFill/>
        </p:spPr>
        <p:txBody>
          <a:bodyPr wrap="square" rtlCol="0">
            <a:spAutoFit/>
          </a:bodyPr>
          <a:lstStyle/>
          <a:p>
            <a:r>
              <a:rPr lang="en-US" altLang="zh-CN" sz="1400" dirty="0">
                <a:solidFill>
                  <a:srgbClr val="000000"/>
                </a:solidFill>
                <a:latin typeface="Times" panose="02020603050405020304" pitchFamily="18" charset="0"/>
                <a:cs typeface="Times" panose="02020603050405020304" pitchFamily="18" charset="0"/>
              </a:rPr>
              <a:t>Deep neural network</a:t>
            </a:r>
            <a:endParaRPr lang="zh-CN" altLang="en-US" sz="1400" dirty="0">
              <a:solidFill>
                <a:srgbClr val="000000"/>
              </a:solidFill>
              <a:latin typeface="Times" panose="02020603050405020304" pitchFamily="18" charset="0"/>
              <a:cs typeface="Times" panose="02020603050405020304" pitchFamily="18" charset="0"/>
            </a:endParaRPr>
          </a:p>
        </p:txBody>
      </p:sp>
      <p:sp>
        <p:nvSpPr>
          <p:cNvPr id="51" name="矩形: 圆角 50">
            <a:extLst>
              <a:ext uri="{FF2B5EF4-FFF2-40B4-BE49-F238E27FC236}">
                <a16:creationId xmlns:a16="http://schemas.microsoft.com/office/drawing/2014/main" id="{72AA7187-027D-44CE-AB14-EE287914FC54}"/>
              </a:ext>
            </a:extLst>
          </p:cNvPr>
          <p:cNvSpPr/>
          <p:nvPr/>
        </p:nvSpPr>
        <p:spPr bwMode="auto">
          <a:xfrm>
            <a:off x="6172200" y="4179153"/>
            <a:ext cx="1942264" cy="1093246"/>
          </a:xfrm>
          <a:prstGeom prst="roundRect">
            <a:avLst/>
          </a:prstGeom>
          <a:noFill/>
          <a:ln w="9525" cap="flat" cmpd="sng" algn="ctr">
            <a:solidFill>
              <a:schemeClr val="tx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Arial" charset="0"/>
            </a:endParaRPr>
          </a:p>
        </p:txBody>
      </p:sp>
      <p:cxnSp>
        <p:nvCxnSpPr>
          <p:cNvPr id="52" name="直接箭头连接符 51">
            <a:extLst>
              <a:ext uri="{FF2B5EF4-FFF2-40B4-BE49-F238E27FC236}">
                <a16:creationId xmlns:a16="http://schemas.microsoft.com/office/drawing/2014/main" id="{5B8091F5-9E58-4E76-936A-9F46014E5C18}"/>
              </a:ext>
            </a:extLst>
          </p:cNvPr>
          <p:cNvCxnSpPr>
            <a:cxnSpLocks/>
            <a:stCxn id="36" idx="2"/>
            <a:endCxn id="51" idx="0"/>
          </p:cNvCxnSpPr>
          <p:nvPr/>
        </p:nvCxnSpPr>
        <p:spPr bwMode="auto">
          <a:xfrm>
            <a:off x="7138496" y="4020583"/>
            <a:ext cx="4836" cy="15857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55" name="文本框 54">
            <a:extLst>
              <a:ext uri="{FF2B5EF4-FFF2-40B4-BE49-F238E27FC236}">
                <a16:creationId xmlns:a16="http://schemas.microsoft.com/office/drawing/2014/main" id="{A4583CB3-C613-4CA2-B714-712F565A480A}"/>
              </a:ext>
            </a:extLst>
          </p:cNvPr>
          <p:cNvSpPr txBox="1"/>
          <p:nvPr/>
        </p:nvSpPr>
        <p:spPr>
          <a:xfrm>
            <a:off x="7628898" y="3876263"/>
            <a:ext cx="1942264" cy="523220"/>
          </a:xfrm>
          <a:prstGeom prst="rect">
            <a:avLst/>
          </a:prstGeom>
          <a:noFill/>
        </p:spPr>
        <p:txBody>
          <a:bodyPr wrap="square" rtlCol="0">
            <a:spAutoFit/>
          </a:bodyPr>
          <a:lstStyle/>
          <a:p>
            <a:pPr algn="ctr"/>
            <a:r>
              <a:rPr lang="en-US" altLang="zh-CN" sz="1400" b="1" dirty="0">
                <a:solidFill>
                  <a:srgbClr val="C00000"/>
                </a:solidFill>
                <a:latin typeface="Times" panose="02020603050405020304" pitchFamily="18" charset="0"/>
                <a:cs typeface="Times" panose="02020603050405020304" pitchFamily="18" charset="0"/>
              </a:rPr>
              <a:t>Supervised </a:t>
            </a:r>
          </a:p>
          <a:p>
            <a:pPr algn="ctr"/>
            <a:r>
              <a:rPr lang="en-US" altLang="zh-CN" sz="1400" b="1" dirty="0">
                <a:solidFill>
                  <a:srgbClr val="C00000"/>
                </a:solidFill>
                <a:latin typeface="Times" panose="02020603050405020304" pitchFamily="18" charset="0"/>
                <a:cs typeface="Times" panose="02020603050405020304" pitchFamily="18" charset="0"/>
              </a:rPr>
              <a:t>learning</a:t>
            </a:r>
            <a:endParaRPr lang="zh-CN" altLang="en-US" sz="1400" b="1" dirty="0">
              <a:solidFill>
                <a:srgbClr val="C00000"/>
              </a:solidFill>
              <a:latin typeface="Times" panose="02020603050405020304" pitchFamily="18" charset="0"/>
              <a:cs typeface="Times" panose="02020603050405020304" pitchFamily="18" charset="0"/>
            </a:endParaRPr>
          </a:p>
        </p:txBody>
      </p:sp>
      <p:cxnSp>
        <p:nvCxnSpPr>
          <p:cNvPr id="59" name="直接连接符 58">
            <a:extLst>
              <a:ext uri="{FF2B5EF4-FFF2-40B4-BE49-F238E27FC236}">
                <a16:creationId xmlns:a16="http://schemas.microsoft.com/office/drawing/2014/main" id="{3B24410D-7F94-4380-9C8C-30D86FF18CF4}"/>
              </a:ext>
            </a:extLst>
          </p:cNvPr>
          <p:cNvCxnSpPr>
            <a:cxnSpLocks/>
            <a:endCxn id="51" idx="1"/>
          </p:cNvCxnSpPr>
          <p:nvPr/>
        </p:nvCxnSpPr>
        <p:spPr bwMode="auto">
          <a:xfrm>
            <a:off x="4648200" y="4711178"/>
            <a:ext cx="1524000" cy="1459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custDataLst>
      <p:tags r:id="rId2"/>
    </p:custDataLst>
    <p:extLst>
      <p:ext uri="{BB962C8B-B14F-4D97-AF65-F5344CB8AC3E}">
        <p14:creationId xmlns:p14="http://schemas.microsoft.com/office/powerpoint/2010/main" val="3886757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300" objId="3"/>
        <p14:stopEvt time="688"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6200" y="1143000"/>
            <a:ext cx="8839200" cy="17526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Our solution</a:t>
            </a:r>
          </a:p>
          <a:p>
            <a:pPr marL="742950" lvl="1" indent="-285750" eaLnBrk="1" hangingPunct="1">
              <a:lnSpc>
                <a:spcPts val="2500"/>
              </a:lnSpc>
              <a:spcBef>
                <a:spcPts val="0"/>
              </a:spcBef>
              <a:spcAft>
                <a:spcPts val="0"/>
              </a:spcAft>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Attention layer: identify the features of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inter-user interferences</a:t>
            </a:r>
            <a:endParaRPr lang="en-US" altLang="zh-CN" sz="2000" b="1" kern="0" dirty="0">
              <a:solidFill>
                <a:srgbClr val="000000"/>
              </a:solidFill>
              <a:latin typeface="Times" panose="02020603050405020304" pitchFamily="18" charset="0"/>
              <a:cs typeface="Times" panose="02020603050405020304" pitchFamily="18" charset="0"/>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CNN layer: analog precoder design to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maximize the achievable sum-rate</a:t>
            </a:r>
          </a:p>
        </p:txBody>
      </p:sp>
      <p:sp>
        <p:nvSpPr>
          <p:cNvPr id="2" name="标题 1"/>
          <p:cNvSpPr>
            <a:spLocks noGrp="1"/>
          </p:cNvSpPr>
          <p:nvPr>
            <p:ph type="title"/>
          </p:nvPr>
        </p:nvSpPr>
        <p:spPr/>
        <p:txBody>
          <a:bodyPr/>
          <a:lstStyle/>
          <a:p>
            <a:r>
              <a:rPr lang="en-US" altLang="zh-CN" sz="3200" dirty="0">
                <a:latin typeface="Times" panose="02020603050405020304" pitchFamily="18" charset="0"/>
                <a:cs typeface="Times" panose="02020603050405020304" pitchFamily="18" charset="0"/>
              </a:rPr>
              <a:t>Overview</a:t>
            </a:r>
            <a:endParaRPr lang="zh-CN" altLang="en-US" sz="3200" dirty="0">
              <a:latin typeface="Times" panose="02020603050405020304" pitchFamily="18" charset="0"/>
              <a:cs typeface="Times" panose="02020603050405020304" pitchFamily="18" charset="0"/>
            </a:endParaRP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11</a:t>
            </a:fld>
            <a:endParaRPr lang="en-US" altLang="zh-CN"/>
          </a:p>
        </p:txBody>
      </p:sp>
      <p:pic>
        <p:nvPicPr>
          <p:cNvPr id="8" name="图片 7">
            <a:extLst>
              <a:ext uri="{FF2B5EF4-FFF2-40B4-BE49-F238E27FC236}">
                <a16:creationId xmlns:a16="http://schemas.microsoft.com/office/drawing/2014/main" id="{22981BEB-F1BB-479F-80EF-6B43B737DCBD}"/>
              </a:ext>
            </a:extLst>
          </p:cNvPr>
          <p:cNvPicPr>
            <a:picLocks noChangeAspect="1"/>
          </p:cNvPicPr>
          <p:nvPr/>
        </p:nvPicPr>
        <p:blipFill>
          <a:blip r:embed="rId5"/>
          <a:stretch>
            <a:fillRect/>
          </a:stretch>
        </p:blipFill>
        <p:spPr>
          <a:xfrm>
            <a:off x="700333" y="2783640"/>
            <a:ext cx="4125301" cy="3647076"/>
          </a:xfrm>
          <a:prstGeom prst="rect">
            <a:avLst/>
          </a:prstGeom>
        </p:spPr>
      </p:pic>
      <p:sp>
        <p:nvSpPr>
          <p:cNvPr id="204" name="椭圆 203">
            <a:extLst>
              <a:ext uri="{FF2B5EF4-FFF2-40B4-BE49-F238E27FC236}">
                <a16:creationId xmlns:a16="http://schemas.microsoft.com/office/drawing/2014/main" id="{D7E5DA4E-A3D9-4FD6-83D7-C04B596631F7}"/>
              </a:ext>
            </a:extLst>
          </p:cNvPr>
          <p:cNvSpPr/>
          <p:nvPr/>
        </p:nvSpPr>
        <p:spPr bwMode="auto">
          <a:xfrm>
            <a:off x="5334000" y="3709595"/>
            <a:ext cx="3004735" cy="1316837"/>
          </a:xfrm>
          <a:prstGeom prst="ellipse">
            <a:avLst/>
          </a:prstGeom>
          <a:solidFill>
            <a:schemeClr val="accent1">
              <a:lumMod val="20000"/>
              <a:lumOff val="80000"/>
            </a:schemeClr>
          </a:solidFill>
          <a:ln w="12700"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pic>
        <p:nvPicPr>
          <p:cNvPr id="205" name="图片 204">
            <a:extLst>
              <a:ext uri="{FF2B5EF4-FFF2-40B4-BE49-F238E27FC236}">
                <a16:creationId xmlns:a16="http://schemas.microsoft.com/office/drawing/2014/main" id="{4AA4BD99-A60D-494C-87FC-429A4B22EF23}"/>
              </a:ext>
            </a:extLst>
          </p:cNvPr>
          <p:cNvPicPr>
            <a:picLocks noChangeAspect="1"/>
          </p:cNvPicPr>
          <p:nvPr/>
        </p:nvPicPr>
        <p:blipFill>
          <a:blip r:embed="rId6"/>
          <a:stretch>
            <a:fillRect/>
          </a:stretch>
        </p:blipFill>
        <p:spPr>
          <a:xfrm>
            <a:off x="7118570" y="2743200"/>
            <a:ext cx="919885" cy="1211898"/>
          </a:xfrm>
          <a:prstGeom prst="rect">
            <a:avLst/>
          </a:prstGeom>
        </p:spPr>
      </p:pic>
      <p:pic>
        <p:nvPicPr>
          <p:cNvPr id="206" name="图片 205">
            <a:extLst>
              <a:ext uri="{FF2B5EF4-FFF2-40B4-BE49-F238E27FC236}">
                <a16:creationId xmlns:a16="http://schemas.microsoft.com/office/drawing/2014/main" id="{28E14B6D-5893-4260-96F2-525E4CEBA76F}"/>
              </a:ext>
            </a:extLst>
          </p:cNvPr>
          <p:cNvPicPr>
            <a:picLocks noChangeAspect="1"/>
          </p:cNvPicPr>
          <p:nvPr/>
        </p:nvPicPr>
        <p:blipFill>
          <a:blip r:embed="rId7"/>
          <a:stretch>
            <a:fillRect/>
          </a:stretch>
        </p:blipFill>
        <p:spPr>
          <a:xfrm>
            <a:off x="5418060" y="3365053"/>
            <a:ext cx="688276" cy="744946"/>
          </a:xfrm>
          <a:prstGeom prst="rect">
            <a:avLst/>
          </a:prstGeom>
        </p:spPr>
      </p:pic>
      <p:pic>
        <p:nvPicPr>
          <p:cNvPr id="207" name="图片 206">
            <a:extLst>
              <a:ext uri="{FF2B5EF4-FFF2-40B4-BE49-F238E27FC236}">
                <a16:creationId xmlns:a16="http://schemas.microsoft.com/office/drawing/2014/main" id="{B25476CF-50CE-4465-9399-CEAA3BAEFD97}"/>
              </a:ext>
            </a:extLst>
          </p:cNvPr>
          <p:cNvPicPr>
            <a:picLocks noChangeAspect="1"/>
          </p:cNvPicPr>
          <p:nvPr/>
        </p:nvPicPr>
        <p:blipFill>
          <a:blip r:embed="rId7"/>
          <a:stretch>
            <a:fillRect/>
          </a:stretch>
        </p:blipFill>
        <p:spPr>
          <a:xfrm>
            <a:off x="5550874" y="4352403"/>
            <a:ext cx="730625" cy="790781"/>
          </a:xfrm>
          <a:prstGeom prst="rect">
            <a:avLst/>
          </a:prstGeom>
        </p:spPr>
      </p:pic>
      <p:pic>
        <p:nvPicPr>
          <p:cNvPr id="208" name="图片 207">
            <a:extLst>
              <a:ext uri="{FF2B5EF4-FFF2-40B4-BE49-F238E27FC236}">
                <a16:creationId xmlns:a16="http://schemas.microsoft.com/office/drawing/2014/main" id="{CA25FF53-9A59-4520-B2C0-98D6264E917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315945" y="3321784"/>
            <a:ext cx="1070256" cy="1704269"/>
          </a:xfrm>
          <a:prstGeom prst="rect">
            <a:avLst/>
          </a:prstGeom>
        </p:spPr>
      </p:pic>
      <p:pic>
        <p:nvPicPr>
          <p:cNvPr id="209" name="Picture 723">
            <a:extLst>
              <a:ext uri="{FF2B5EF4-FFF2-40B4-BE49-F238E27FC236}">
                <a16:creationId xmlns:a16="http://schemas.microsoft.com/office/drawing/2014/main" id="{84F88A66-0023-4D4E-8EA5-D02F1E217604}"/>
              </a:ext>
            </a:extLst>
          </p:cNvPr>
          <p:cNvPicPr/>
          <p:nvPr/>
        </p:nvPicPr>
        <p:blipFill>
          <a:blip r:embed="rId9"/>
          <a:stretch>
            <a:fillRect/>
          </a:stretch>
        </p:blipFill>
        <p:spPr>
          <a:xfrm>
            <a:off x="7274272" y="5174639"/>
            <a:ext cx="223858" cy="411704"/>
          </a:xfrm>
          <a:prstGeom prst="rect">
            <a:avLst/>
          </a:prstGeom>
        </p:spPr>
      </p:pic>
      <p:graphicFrame>
        <p:nvGraphicFramePr>
          <p:cNvPr id="210" name="对象 209">
            <a:extLst>
              <a:ext uri="{FF2B5EF4-FFF2-40B4-BE49-F238E27FC236}">
                <a16:creationId xmlns:a16="http://schemas.microsoft.com/office/drawing/2014/main" id="{BF96AB95-8877-41AB-B439-C0BA88E858AB}"/>
              </a:ext>
            </a:extLst>
          </p:cNvPr>
          <p:cNvGraphicFramePr>
            <a:graphicFrameLocks/>
          </p:cNvGraphicFramePr>
          <p:nvPr>
            <p:extLst>
              <p:ext uri="{D42A27DB-BD31-4B8C-83A1-F6EECF244321}">
                <p14:modId xmlns:p14="http://schemas.microsoft.com/office/powerpoint/2010/main" val="2646517394"/>
              </p:ext>
            </p:extLst>
          </p:nvPr>
        </p:nvGraphicFramePr>
        <p:xfrm>
          <a:off x="6051273" y="3212030"/>
          <a:ext cx="708834" cy="1343321"/>
        </p:xfrm>
        <a:graphic>
          <a:graphicData uri="http://schemas.openxmlformats.org/presentationml/2006/ole">
            <mc:AlternateContent xmlns:mc="http://schemas.openxmlformats.org/markup-compatibility/2006">
              <mc:Choice xmlns:v="urn:schemas-microsoft-com:vml" Requires="v">
                <p:oleObj spid="_x0000_s393254" name="Visio" r:id="rId10" imgW="1334880" imgH="2636111" progId="Visio.Drawing.11">
                  <p:embed/>
                </p:oleObj>
              </mc:Choice>
              <mc:Fallback>
                <p:oleObj name="Visio" r:id="rId10" imgW="1334880" imgH="2636111" progId="Visio.Drawing.11">
                  <p:embed/>
                  <p:pic>
                    <p:nvPicPr>
                      <p:cNvPr id="713" name="对象 712">
                        <a:extLst>
                          <a:ext uri="{FF2B5EF4-FFF2-40B4-BE49-F238E27FC236}">
                            <a16:creationId xmlns:a16="http://schemas.microsoft.com/office/drawing/2014/main" id="{8A402628-1EBA-4C36-A830-7E1951A0194C}"/>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1273" y="3212030"/>
                        <a:ext cx="708834" cy="1343321"/>
                      </a:xfrm>
                      <a:prstGeom prst="rect">
                        <a:avLst/>
                      </a:prstGeom>
                      <a:noFill/>
                      <a:ln>
                        <a:noFill/>
                      </a:ln>
                    </p:spPr>
                  </p:pic>
                </p:oleObj>
              </mc:Fallback>
            </mc:AlternateContent>
          </a:graphicData>
        </a:graphic>
      </p:graphicFrame>
      <p:pic>
        <p:nvPicPr>
          <p:cNvPr id="211" name="图片 210">
            <a:extLst>
              <a:ext uri="{FF2B5EF4-FFF2-40B4-BE49-F238E27FC236}">
                <a16:creationId xmlns:a16="http://schemas.microsoft.com/office/drawing/2014/main" id="{6EC9C3F6-AB6B-4EC5-B24D-567B3F8643EB}"/>
              </a:ext>
            </a:extLst>
          </p:cNvPr>
          <p:cNvPicPr>
            <a:picLocks noChangeAspect="1"/>
          </p:cNvPicPr>
          <p:nvPr/>
        </p:nvPicPr>
        <p:blipFill>
          <a:blip r:embed="rId8">
            <a:clrChange>
              <a:clrFrom>
                <a:srgbClr val="FFFFFF"/>
              </a:clrFrom>
              <a:clrTo>
                <a:srgbClr val="FFFFFF">
                  <a:alpha val="0"/>
                </a:srgbClr>
              </a:clrTo>
            </a:clrChange>
          </a:blip>
          <a:stretch>
            <a:fillRect/>
          </a:stretch>
        </p:blipFill>
        <p:spPr>
          <a:xfrm rot="753583">
            <a:off x="6266453" y="3490820"/>
            <a:ext cx="987306" cy="1572180"/>
          </a:xfrm>
          <a:prstGeom prst="rect">
            <a:avLst/>
          </a:prstGeom>
        </p:spPr>
      </p:pic>
      <p:pic>
        <p:nvPicPr>
          <p:cNvPr id="212" name="Picture 723">
            <a:extLst>
              <a:ext uri="{FF2B5EF4-FFF2-40B4-BE49-F238E27FC236}">
                <a16:creationId xmlns:a16="http://schemas.microsoft.com/office/drawing/2014/main" id="{C4AC0E8B-D3A3-42DC-9B75-A56D60BC9AEB}"/>
              </a:ext>
            </a:extLst>
          </p:cNvPr>
          <p:cNvPicPr/>
          <p:nvPr/>
        </p:nvPicPr>
        <p:blipFill>
          <a:blip r:embed="rId9"/>
          <a:stretch>
            <a:fillRect/>
          </a:stretch>
        </p:blipFill>
        <p:spPr>
          <a:xfrm>
            <a:off x="6913351" y="5225578"/>
            <a:ext cx="223858" cy="411704"/>
          </a:xfrm>
          <a:prstGeom prst="rect">
            <a:avLst/>
          </a:prstGeom>
        </p:spPr>
      </p:pic>
      <p:pic>
        <p:nvPicPr>
          <p:cNvPr id="213" name="图片 212">
            <a:extLst>
              <a:ext uri="{FF2B5EF4-FFF2-40B4-BE49-F238E27FC236}">
                <a16:creationId xmlns:a16="http://schemas.microsoft.com/office/drawing/2014/main" id="{C0CE6755-E572-4730-B1BE-35807CEE26CD}"/>
              </a:ext>
            </a:extLst>
          </p:cNvPr>
          <p:cNvPicPr>
            <a:picLocks noChangeAspect="1"/>
          </p:cNvPicPr>
          <p:nvPr/>
        </p:nvPicPr>
        <p:blipFill>
          <a:blip r:embed="rId8">
            <a:clrChange>
              <a:clrFrom>
                <a:srgbClr val="FFFFFF"/>
              </a:clrFrom>
              <a:clrTo>
                <a:srgbClr val="FFFFFF">
                  <a:alpha val="0"/>
                </a:srgbClr>
              </a:clrTo>
            </a:clrChange>
          </a:blip>
          <a:stretch>
            <a:fillRect/>
          </a:stretch>
        </p:blipFill>
        <p:spPr>
          <a:xfrm rot="20308415">
            <a:off x="6699737" y="3143681"/>
            <a:ext cx="1070256" cy="1704269"/>
          </a:xfrm>
          <a:prstGeom prst="rect">
            <a:avLst/>
          </a:prstGeom>
        </p:spPr>
      </p:pic>
      <p:pic>
        <p:nvPicPr>
          <p:cNvPr id="214" name="Picture 723">
            <a:extLst>
              <a:ext uri="{FF2B5EF4-FFF2-40B4-BE49-F238E27FC236}">
                <a16:creationId xmlns:a16="http://schemas.microsoft.com/office/drawing/2014/main" id="{3D2E48B6-D959-4E43-8D8B-13D8F827EC41}"/>
              </a:ext>
            </a:extLst>
          </p:cNvPr>
          <p:cNvPicPr/>
          <p:nvPr/>
        </p:nvPicPr>
        <p:blipFill>
          <a:blip r:embed="rId9"/>
          <a:stretch>
            <a:fillRect/>
          </a:stretch>
        </p:blipFill>
        <p:spPr>
          <a:xfrm>
            <a:off x="8038455" y="4614349"/>
            <a:ext cx="223858" cy="411704"/>
          </a:xfrm>
          <a:prstGeom prst="rect">
            <a:avLst/>
          </a:prstGeom>
        </p:spPr>
      </p:pic>
      <p:sp>
        <p:nvSpPr>
          <p:cNvPr id="13" name="矩形 12">
            <a:extLst>
              <a:ext uri="{FF2B5EF4-FFF2-40B4-BE49-F238E27FC236}">
                <a16:creationId xmlns:a16="http://schemas.microsoft.com/office/drawing/2014/main" id="{9E8C5BA7-36FD-4B02-B80D-809936454512}"/>
              </a:ext>
            </a:extLst>
          </p:cNvPr>
          <p:cNvSpPr/>
          <p:nvPr/>
        </p:nvSpPr>
        <p:spPr>
          <a:xfrm>
            <a:off x="6281498" y="5686960"/>
            <a:ext cx="3026791" cy="369332"/>
          </a:xfrm>
          <a:prstGeom prst="rect">
            <a:avLst/>
          </a:prstGeom>
        </p:spPr>
        <p:txBody>
          <a:bodyPr wrap="square">
            <a:spAutoFit/>
          </a:bodyPr>
          <a:lstStyle/>
          <a:p>
            <a:r>
              <a:rPr lang="en-US" altLang="zh-CN" sz="1800" b="1" kern="0" dirty="0">
                <a:solidFill>
                  <a:srgbClr val="C00000"/>
                </a:solidFill>
                <a:latin typeface="Times" panose="02020603050405020304" pitchFamily="18" charset="0"/>
                <a:cs typeface="Times" panose="02020603050405020304" pitchFamily="18" charset="0"/>
                <a:sym typeface="Wingdings" pitchFamily="2" charset="2"/>
              </a:rPr>
              <a:t>inter-user interference</a:t>
            </a:r>
            <a:endParaRPr lang="zh-CN" altLang="en-US" sz="1800" b="1" dirty="0"/>
          </a:p>
        </p:txBody>
      </p:sp>
      <p:sp>
        <p:nvSpPr>
          <p:cNvPr id="15" name="矩形: 圆角 14">
            <a:extLst>
              <a:ext uri="{FF2B5EF4-FFF2-40B4-BE49-F238E27FC236}">
                <a16:creationId xmlns:a16="http://schemas.microsoft.com/office/drawing/2014/main" id="{FE63B2F4-375A-4A5A-8E22-1A79188F103C}"/>
              </a:ext>
            </a:extLst>
          </p:cNvPr>
          <p:cNvSpPr/>
          <p:nvPr/>
        </p:nvSpPr>
        <p:spPr bwMode="auto">
          <a:xfrm>
            <a:off x="6629400" y="5151538"/>
            <a:ext cx="1219200" cy="536160"/>
          </a:xfrm>
          <a:prstGeom prst="roundRect">
            <a:avLst/>
          </a:prstGeom>
          <a:noFill/>
          <a:ln w="9525" cap="flat" cmpd="sng" algn="ctr">
            <a:solidFill>
              <a:srgbClr val="CC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Arial" charset="0"/>
            </a:endParaRPr>
          </a:p>
        </p:txBody>
      </p:sp>
    </p:spTree>
    <p:custDataLst>
      <p:tags r:id="rId2"/>
    </p:custDataLst>
    <p:extLst>
      <p:ext uri="{BB962C8B-B14F-4D97-AF65-F5344CB8AC3E}">
        <p14:creationId xmlns:p14="http://schemas.microsoft.com/office/powerpoint/2010/main" val="42178780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wipe(left)">
                                      <p:cBhvr>
                                        <p:cTn id="7" dur="500"/>
                                        <p:tgtEl>
                                          <p:spTgt spid="213"/>
                                        </p:tgtEl>
                                      </p:cBhvr>
                                    </p:animEffect>
                                  </p:childTnLst>
                                </p:cTn>
                              </p:par>
                              <p:par>
                                <p:cTn id="8" presetID="22" presetClass="entr" presetSubtype="8" fill="hold"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wipe(left)">
                                      <p:cBhvr>
                                        <p:cTn id="10" dur="500"/>
                                        <p:tgtEl>
                                          <p:spTgt spid="211"/>
                                        </p:tgtEl>
                                      </p:cBhvr>
                                    </p:animEffect>
                                  </p:childTnLst>
                                </p:cTn>
                              </p:par>
                              <p:par>
                                <p:cTn id="11" presetID="22" presetClass="entr" presetSubtype="8"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animEffect transition="in" filter="wipe(left)">
                                      <p:cBhvr>
                                        <p:cTn id="13" dur="500"/>
                                        <p:tgtEl>
                                          <p:spTgt spid="20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extLst mod="1">
    <p:ext uri="{E180D4A7-C9FB-4DFB-919C-405C955672EB}">
      <p14:showEvtLst xmlns:p14="http://schemas.microsoft.com/office/powerpoint/2010/main">
        <p14:playEvt time="342" objId="3"/>
        <p14:stopEvt time="1967"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6200" y="1143000"/>
            <a:ext cx="8839200" cy="17526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Attention mechanism</a:t>
            </a:r>
          </a:p>
          <a:p>
            <a:pPr marL="800100" lvl="1" indent="-342900" eaLnBrk="1" hangingPunct="1">
              <a:spcBef>
                <a:spcPts val="0"/>
              </a:spcBef>
              <a:spcAft>
                <a:spcPts val="600"/>
              </a:spcAft>
              <a:buClr>
                <a:srgbClr val="000000"/>
              </a:buClr>
              <a:buFont typeface="Wingdings" panose="05000000000000000000" pitchFamily="2" charset="2"/>
              <a:buChar char="Ø"/>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Redistributes the resources according to the importance</a:t>
            </a:r>
          </a:p>
          <a:p>
            <a:pPr marL="800100" lvl="1" indent="-342900" eaLnBrk="1" hangingPunct="1">
              <a:spcBef>
                <a:spcPts val="0"/>
              </a:spcBef>
              <a:spcAft>
                <a:spcPts val="600"/>
              </a:spcAft>
              <a:buClr>
                <a:srgbClr val="000000"/>
              </a:buClr>
              <a:buFont typeface="Wingdings" panose="05000000000000000000" pitchFamily="2" charset="2"/>
              <a:buChar char="Ø"/>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Intuitive explanation: Our visual system tends to focus on areas that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assists in judgment</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 and ignores </a:t>
            </a: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irrelevant </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areas</a:t>
            </a:r>
          </a:p>
          <a:p>
            <a:pPr marL="800100" lvl="1" indent="-342900" eaLnBrk="1" hangingPunct="1">
              <a:spcBef>
                <a:spcPts val="0"/>
              </a:spcBef>
              <a:spcAft>
                <a:spcPts val="600"/>
              </a:spcAft>
              <a:buClr>
                <a:srgbClr val="000000"/>
              </a:buClr>
              <a:buFont typeface="Wingdings" panose="05000000000000000000" pitchFamily="2" charset="2"/>
              <a:buChar char="Ø"/>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Interpretability: Visualize a set of input and output attention weights</a:t>
            </a: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12</a:t>
            </a:fld>
            <a:endParaRPr lang="en-US" altLang="zh-CN"/>
          </a:p>
        </p:txBody>
      </p:sp>
      <p:sp>
        <p:nvSpPr>
          <p:cNvPr id="333" name="标题 1">
            <a:extLst>
              <a:ext uri="{FF2B5EF4-FFF2-40B4-BE49-F238E27FC236}">
                <a16:creationId xmlns:a16="http://schemas.microsoft.com/office/drawing/2014/main" id="{CFEAAF5B-03B5-4BF0-95B0-CCBFDDB12B97}"/>
              </a:ext>
            </a:extLst>
          </p:cNvPr>
          <p:cNvSpPr>
            <a:spLocks noGrp="1"/>
          </p:cNvSpPr>
          <p:nvPr>
            <p:ph type="title"/>
          </p:nvPr>
        </p:nvSpPr>
        <p:spPr>
          <a:xfrm>
            <a:off x="152400" y="228600"/>
            <a:ext cx="8763000" cy="685800"/>
          </a:xfrm>
        </p:spPr>
        <p:txBody>
          <a:bodyPr/>
          <a:lstStyle/>
          <a:p>
            <a:r>
              <a:rPr lang="en-US" altLang="zh-CN" sz="3200" dirty="0">
                <a:latin typeface="Times" panose="02020603050405020304" pitchFamily="18" charset="0"/>
                <a:cs typeface="Times" panose="02020603050405020304" pitchFamily="18" charset="0"/>
              </a:rPr>
              <a:t>Attention-based model</a:t>
            </a:r>
            <a:endParaRPr lang="zh-CN" altLang="en-US" sz="3200" dirty="0">
              <a:latin typeface="Times" panose="02020603050405020304" pitchFamily="18" charset="0"/>
              <a:cs typeface="Times" panose="02020603050405020304" pitchFamily="18" charset="0"/>
            </a:endParaRPr>
          </a:p>
        </p:txBody>
      </p:sp>
      <p:pic>
        <p:nvPicPr>
          <p:cNvPr id="334" name="图片 333">
            <a:extLst>
              <a:ext uri="{FF2B5EF4-FFF2-40B4-BE49-F238E27FC236}">
                <a16:creationId xmlns:a16="http://schemas.microsoft.com/office/drawing/2014/main" id="{5EB9756F-7F83-4D8E-A64C-7308562A0284}"/>
              </a:ext>
            </a:extLst>
          </p:cNvPr>
          <p:cNvPicPr>
            <a:picLocks noChangeAspect="1"/>
          </p:cNvPicPr>
          <p:nvPr/>
        </p:nvPicPr>
        <p:blipFill rotWithShape="1">
          <a:blip r:embed="rId4"/>
          <a:srcRect t="8417"/>
          <a:stretch/>
        </p:blipFill>
        <p:spPr>
          <a:xfrm>
            <a:off x="0" y="3429000"/>
            <a:ext cx="9144000" cy="2594424"/>
          </a:xfrm>
          <a:prstGeom prst="rect">
            <a:avLst/>
          </a:prstGeom>
        </p:spPr>
      </p:pic>
    </p:spTree>
    <p:custDataLst>
      <p:tags r:id="rId1"/>
    </p:custDataLst>
    <p:extLst>
      <p:ext uri="{BB962C8B-B14F-4D97-AF65-F5344CB8AC3E}">
        <p14:creationId xmlns:p14="http://schemas.microsoft.com/office/powerpoint/2010/main" val="14706506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34"/>
                                        </p:tgtEl>
                                        <p:attrNameLst>
                                          <p:attrName>style.visibility</p:attrName>
                                        </p:attrNameLst>
                                      </p:cBhvr>
                                      <p:to>
                                        <p:strVal val="visible"/>
                                      </p:to>
                                    </p:set>
                                    <p:animEffect transition="in" filter="fade">
                                      <p:cBhvr>
                                        <p:cTn id="21"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451" objId="3"/>
        <p14:stopEvt time="2948"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6200" y="1142999"/>
            <a:ext cx="8839200" cy="2483841"/>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Attention layer</a:t>
            </a:r>
          </a:p>
          <a:p>
            <a:pPr marL="800100" lvl="1" indent="-342900" eaLnBrk="1" hangingPunct="1">
              <a:spcBef>
                <a:spcPts val="0"/>
              </a:spcBef>
              <a:spcAft>
                <a:spcPts val="600"/>
              </a:spcAft>
              <a:buClr>
                <a:srgbClr val="000000"/>
              </a:buClr>
              <a:buFont typeface="Wingdings" panose="05000000000000000000" pitchFamily="2" charset="2"/>
              <a:buChar char="Ø"/>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Analyze the </a:t>
            </a: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inter-user interferences </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based on the </a:t>
            </a:r>
            <a:r>
              <a:rPr lang="en-US" altLang="zh-CN" sz="2000" b="1" kern="0" dirty="0">
                <a:solidFill>
                  <a:srgbClr val="FF0000"/>
                </a:solidFill>
                <a:latin typeface="Times" panose="02020603050405020304" pitchFamily="18" charset="0"/>
                <a:cs typeface="Times" panose="02020603050405020304" pitchFamily="18" charset="0"/>
                <a:sym typeface="Wingdings" pitchFamily="2" charset="2"/>
              </a:rPr>
              <a:t>attention mechanism </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to design better beams</a:t>
            </a:r>
          </a:p>
          <a:p>
            <a:pPr marL="800100" lvl="1" indent="-342900" eaLnBrk="1" hangingPunct="1">
              <a:spcBef>
                <a:spcPts val="0"/>
              </a:spcBef>
              <a:spcAft>
                <a:spcPts val="600"/>
              </a:spcAft>
              <a:buClr>
                <a:srgbClr val="000000"/>
              </a:buClr>
              <a:buFont typeface="Wingdings" panose="05000000000000000000" pitchFamily="2" charset="2"/>
              <a:buChar char="Ø"/>
              <a:defRPr/>
            </a:pPr>
            <a:r>
              <a:rPr lang="it-IT" altLang="zh-CN" sz="2000" b="1" kern="0" dirty="0">
                <a:solidFill>
                  <a:srgbClr val="000000"/>
                </a:solidFill>
                <a:latin typeface="Times" panose="02020603050405020304" pitchFamily="18" charset="0"/>
                <a:cs typeface="Times" panose="02020603050405020304" pitchFamily="18" charset="0"/>
                <a:sym typeface="Wingdings" pitchFamily="2" charset="2"/>
              </a:rPr>
              <a:t>    single antenna </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users</a:t>
            </a:r>
            <a:r>
              <a:rPr lang="it-IT" altLang="zh-CN" sz="2000" b="1" kern="0" dirty="0">
                <a:solidFill>
                  <a:srgbClr val="000000"/>
                </a:solidFill>
                <a:latin typeface="Times" panose="02020603050405020304" pitchFamily="18" charset="0"/>
                <a:cs typeface="Times" panose="02020603050405020304" pitchFamily="18" charset="0"/>
                <a:sym typeface="Wingdings" pitchFamily="2" charset="2"/>
              </a:rPr>
              <a:t> channel matrix</a:t>
            </a:r>
          </a:p>
          <a:p>
            <a:pPr marL="800100" lvl="1" indent="-342900" eaLnBrk="1" hangingPunct="1">
              <a:spcBef>
                <a:spcPts val="0"/>
              </a:spcBef>
              <a:spcAft>
                <a:spcPts val="600"/>
              </a:spcAft>
              <a:buClr>
                <a:srgbClr val="000000"/>
              </a:buClr>
              <a:buFont typeface="Wingdings" panose="05000000000000000000" pitchFamily="2" charset="2"/>
              <a:buChar char="Ø"/>
              <a:defRPr/>
            </a:pPr>
            <a:r>
              <a:rPr lang="it-IT" altLang="zh-CN" sz="2000" b="1" kern="0" dirty="0">
                <a:solidFill>
                  <a:srgbClr val="000000"/>
                </a:solidFill>
                <a:latin typeface="Times" panose="02020603050405020304" pitchFamily="18" charset="0"/>
                <a:cs typeface="Times" panose="02020603050405020304" pitchFamily="18" charset="0"/>
                <a:sym typeface="Wingdings" pitchFamily="2" charset="2"/>
              </a:rPr>
              <a:t>Query matrix                      , key matrix                     , value matrix</a:t>
            </a:r>
          </a:p>
          <a:p>
            <a:pPr marL="800100" lvl="1" indent="-342900" eaLnBrk="1" hangingPunct="1">
              <a:spcBef>
                <a:spcPts val="0"/>
              </a:spcBef>
              <a:spcAft>
                <a:spcPts val="600"/>
              </a:spcAft>
              <a:buClr>
                <a:srgbClr val="000000"/>
              </a:buClr>
              <a:buFont typeface="Wingdings" panose="05000000000000000000" pitchFamily="2" charset="2"/>
              <a:buChar char="Ø"/>
              <a:defRPr/>
            </a:pPr>
            <a:r>
              <a:rPr lang="it-IT" altLang="zh-CN" sz="2000" b="1" kern="0" dirty="0">
                <a:solidFill>
                  <a:srgbClr val="000000"/>
                </a:solidFill>
                <a:latin typeface="Times" panose="02020603050405020304" pitchFamily="18" charset="0"/>
                <a:cs typeface="Times" panose="02020603050405020304" pitchFamily="18" charset="0"/>
                <a:sym typeface="Wingdings" pitchFamily="2" charset="2"/>
              </a:rPr>
              <a:t>Attention matrix</a:t>
            </a:r>
            <a:endParaRPr lang="en-US" altLang="zh-CN" sz="2000" b="1" kern="0" dirty="0">
              <a:solidFill>
                <a:srgbClr val="000000"/>
              </a:solidFill>
              <a:latin typeface="Times" panose="02020603050405020304" pitchFamily="18" charset="0"/>
              <a:cs typeface="Times" panose="02020603050405020304" pitchFamily="18" charset="0"/>
              <a:sym typeface="Wingdings" pitchFamily="2" charset="2"/>
            </a:endParaRPr>
          </a:p>
        </p:txBody>
      </p:sp>
      <p:sp>
        <p:nvSpPr>
          <p:cNvPr id="2" name="标题 1"/>
          <p:cNvSpPr>
            <a:spLocks noGrp="1"/>
          </p:cNvSpPr>
          <p:nvPr>
            <p:ph type="title"/>
          </p:nvPr>
        </p:nvSpPr>
        <p:spPr/>
        <p:txBody>
          <a:bodyPr/>
          <a:lstStyle/>
          <a:p>
            <a:r>
              <a:rPr lang="en-US" altLang="zh-CN" sz="3200" dirty="0">
                <a:latin typeface="Times" panose="02020603050405020304" pitchFamily="18" charset="0"/>
                <a:cs typeface="Times" panose="02020603050405020304" pitchFamily="18" charset="0"/>
              </a:rPr>
              <a:t>Attention-based model</a:t>
            </a:r>
            <a:endParaRPr lang="zh-CN" altLang="en-US" sz="3200" dirty="0">
              <a:latin typeface="Times" panose="02020603050405020304" pitchFamily="18" charset="0"/>
              <a:cs typeface="Times" panose="02020603050405020304" pitchFamily="18" charset="0"/>
            </a:endParaRP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13</a:t>
            </a:fld>
            <a:endParaRPr lang="en-US" altLang="zh-CN"/>
          </a:p>
        </p:txBody>
      </p:sp>
      <p:sp>
        <p:nvSpPr>
          <p:cNvPr id="19" name="文本框 18">
            <a:extLst>
              <a:ext uri="{FF2B5EF4-FFF2-40B4-BE49-F238E27FC236}">
                <a16:creationId xmlns:a16="http://schemas.microsoft.com/office/drawing/2014/main" id="{9DF89603-1FA9-4C00-9E63-33AE0AF2A19B}"/>
              </a:ext>
            </a:extLst>
          </p:cNvPr>
          <p:cNvSpPr txBox="1"/>
          <p:nvPr/>
        </p:nvSpPr>
        <p:spPr>
          <a:xfrm>
            <a:off x="-102896" y="4659323"/>
            <a:ext cx="996039" cy="923330"/>
          </a:xfrm>
          <a:prstGeom prst="rect">
            <a:avLst/>
          </a:prstGeom>
          <a:noFill/>
        </p:spPr>
        <p:txBody>
          <a:bodyPr wrap="square" rtlCol="0">
            <a:spAutoFit/>
          </a:bodyPr>
          <a:lstStyle/>
          <a:p>
            <a:pPr algn="ctr"/>
            <a:r>
              <a:rPr lang="en-US" altLang="zh-CN" sz="1800" b="1" dirty="0">
                <a:solidFill>
                  <a:srgbClr val="45C93A"/>
                </a:solidFill>
                <a:latin typeface="Times" panose="02020603050405020304" pitchFamily="18" charset="0"/>
                <a:ea typeface="黑体" panose="02010609060101010101" pitchFamily="49" charset="-122"/>
                <a:cs typeface="Times" panose="02020603050405020304" pitchFamily="18" charset="0"/>
              </a:rPr>
              <a:t>Input channel matrix</a:t>
            </a:r>
            <a:endParaRPr lang="zh-CN" altLang="en-US" sz="1800" b="1" dirty="0">
              <a:solidFill>
                <a:srgbClr val="45C93A"/>
              </a:solidFill>
              <a:latin typeface="Times" panose="02020603050405020304" pitchFamily="18" charset="0"/>
              <a:ea typeface="黑体" panose="02010609060101010101" pitchFamily="49" charset="-122"/>
              <a:cs typeface="Times" panose="02020603050405020304" pitchFamily="18" charset="0"/>
            </a:endParaRPr>
          </a:p>
        </p:txBody>
      </p:sp>
      <p:graphicFrame>
        <p:nvGraphicFramePr>
          <p:cNvPr id="20" name="对象 19">
            <a:extLst>
              <a:ext uri="{FF2B5EF4-FFF2-40B4-BE49-F238E27FC236}">
                <a16:creationId xmlns:a16="http://schemas.microsoft.com/office/drawing/2014/main" id="{ED8D495C-A56E-49AC-967C-ED38D1717DC9}"/>
              </a:ext>
            </a:extLst>
          </p:cNvPr>
          <p:cNvGraphicFramePr>
            <a:graphicFrameLocks noChangeAspect="1"/>
          </p:cNvGraphicFramePr>
          <p:nvPr>
            <p:extLst>
              <p:ext uri="{D42A27DB-BD31-4B8C-83A1-F6EECF244321}">
                <p14:modId xmlns:p14="http://schemas.microsoft.com/office/powerpoint/2010/main" val="583202918"/>
              </p:ext>
            </p:extLst>
          </p:nvPr>
        </p:nvGraphicFramePr>
        <p:xfrm>
          <a:off x="1045101" y="3581400"/>
          <a:ext cx="256065" cy="256065"/>
        </p:xfrm>
        <a:graphic>
          <a:graphicData uri="http://schemas.openxmlformats.org/presentationml/2006/ole">
            <mc:AlternateContent xmlns:mc="http://schemas.openxmlformats.org/markup-compatibility/2006">
              <mc:Choice xmlns:v="urn:schemas-microsoft-com:vml" Requires="v">
                <p:oleObj spid="_x0000_s394965" name="Equation" r:id="rId5" imgW="139680" imgH="139680" progId="Equation.DSMT4">
                  <p:embed/>
                </p:oleObj>
              </mc:Choice>
              <mc:Fallback>
                <p:oleObj name="Equation" r:id="rId5" imgW="139680" imgH="139680" progId="Equation.DSMT4">
                  <p:embed/>
                  <p:pic>
                    <p:nvPicPr>
                      <p:cNvPr id="219" name="对象 218">
                        <a:extLst>
                          <a:ext uri="{FF2B5EF4-FFF2-40B4-BE49-F238E27FC236}">
                            <a16:creationId xmlns:a16="http://schemas.microsoft.com/office/drawing/2014/main" id="{E6A2E857-D284-4098-8B1D-5CE32FC6FFC9}"/>
                          </a:ext>
                        </a:extLst>
                      </p:cNvPr>
                      <p:cNvPicPr/>
                      <p:nvPr/>
                    </p:nvPicPr>
                    <p:blipFill>
                      <a:blip r:embed="rId6"/>
                      <a:stretch>
                        <a:fillRect/>
                      </a:stretch>
                    </p:blipFill>
                    <p:spPr>
                      <a:xfrm>
                        <a:off x="1045101" y="3581400"/>
                        <a:ext cx="256065" cy="256065"/>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E2E3D552-9121-48CA-B3C4-211A7C151665}"/>
              </a:ext>
            </a:extLst>
          </p:cNvPr>
          <p:cNvGraphicFramePr>
            <a:graphicFrameLocks noChangeAspect="1"/>
          </p:cNvGraphicFramePr>
          <p:nvPr>
            <p:extLst>
              <p:ext uri="{D42A27DB-BD31-4B8C-83A1-F6EECF244321}">
                <p14:modId xmlns:p14="http://schemas.microsoft.com/office/powerpoint/2010/main" val="3382787859"/>
              </p:ext>
            </p:extLst>
          </p:nvPr>
        </p:nvGraphicFramePr>
        <p:xfrm>
          <a:off x="1094308" y="5596012"/>
          <a:ext cx="243106" cy="243106"/>
        </p:xfrm>
        <a:graphic>
          <a:graphicData uri="http://schemas.openxmlformats.org/presentationml/2006/ole">
            <mc:AlternateContent xmlns:mc="http://schemas.openxmlformats.org/markup-compatibility/2006">
              <mc:Choice xmlns:v="urn:schemas-microsoft-com:vml" Requires="v">
                <p:oleObj spid="_x0000_s394966" name="Equation" r:id="rId7" imgW="371908" imgH="371893" progId="Equation.DSMT4">
                  <p:embed/>
                </p:oleObj>
              </mc:Choice>
              <mc:Fallback>
                <p:oleObj name="Equation" r:id="rId7" imgW="371908" imgH="371893" progId="Equation.DSMT4">
                  <p:embed/>
                  <p:pic>
                    <p:nvPicPr>
                      <p:cNvPr id="234" name="对象 233">
                        <a:extLst>
                          <a:ext uri="{FF2B5EF4-FFF2-40B4-BE49-F238E27FC236}">
                            <a16:creationId xmlns:a16="http://schemas.microsoft.com/office/drawing/2014/main" id="{72C6C0EB-2C9A-41A4-9EAD-C09A698275CB}"/>
                          </a:ext>
                        </a:extLst>
                      </p:cNvPr>
                      <p:cNvPicPr/>
                      <p:nvPr/>
                    </p:nvPicPr>
                    <p:blipFill>
                      <a:blip r:embed="rId8"/>
                      <a:stretch>
                        <a:fillRect/>
                      </a:stretch>
                    </p:blipFill>
                    <p:spPr>
                      <a:xfrm>
                        <a:off x="1094308" y="5596012"/>
                        <a:ext cx="243106" cy="243106"/>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4653F3D3-9346-4771-B9B4-A5AB20CA0649}"/>
              </a:ext>
            </a:extLst>
          </p:cNvPr>
          <p:cNvGraphicFramePr>
            <a:graphicFrameLocks noChangeAspect="1"/>
          </p:cNvGraphicFramePr>
          <p:nvPr>
            <p:extLst>
              <p:ext uri="{D42A27DB-BD31-4B8C-83A1-F6EECF244321}">
                <p14:modId xmlns:p14="http://schemas.microsoft.com/office/powerpoint/2010/main" val="3525034769"/>
              </p:ext>
            </p:extLst>
          </p:nvPr>
        </p:nvGraphicFramePr>
        <p:xfrm>
          <a:off x="1050871" y="4605910"/>
          <a:ext cx="263384" cy="263384"/>
        </p:xfrm>
        <a:graphic>
          <a:graphicData uri="http://schemas.openxmlformats.org/presentationml/2006/ole">
            <mc:AlternateContent xmlns:mc="http://schemas.openxmlformats.org/markup-compatibility/2006">
              <mc:Choice xmlns:v="urn:schemas-microsoft-com:vml" Requires="v">
                <p:oleObj spid="_x0000_s394967" name="Equation" r:id="rId9" imgW="371908" imgH="371893" progId="Equation.DSMT4">
                  <p:embed/>
                </p:oleObj>
              </mc:Choice>
              <mc:Fallback>
                <p:oleObj name="Equation" r:id="rId9" imgW="371908" imgH="371893" progId="Equation.DSMT4">
                  <p:embed/>
                  <p:pic>
                    <p:nvPicPr>
                      <p:cNvPr id="235" name="对象 234">
                        <a:extLst>
                          <a:ext uri="{FF2B5EF4-FFF2-40B4-BE49-F238E27FC236}">
                            <a16:creationId xmlns:a16="http://schemas.microsoft.com/office/drawing/2014/main" id="{B87E5DAA-33AD-4917-97D7-5E0C1D147EEB}"/>
                          </a:ext>
                        </a:extLst>
                      </p:cNvPr>
                      <p:cNvPicPr/>
                      <p:nvPr/>
                    </p:nvPicPr>
                    <p:blipFill>
                      <a:blip r:embed="rId10"/>
                      <a:stretch>
                        <a:fillRect/>
                      </a:stretch>
                    </p:blipFill>
                    <p:spPr>
                      <a:xfrm>
                        <a:off x="1050871" y="4605910"/>
                        <a:ext cx="263384" cy="263384"/>
                      </a:xfrm>
                      <a:prstGeom prst="rect">
                        <a:avLst/>
                      </a:prstGeom>
                    </p:spPr>
                  </p:pic>
                </p:oleObj>
              </mc:Fallback>
            </mc:AlternateContent>
          </a:graphicData>
        </a:graphic>
      </p:graphicFrame>
      <p:grpSp>
        <p:nvGrpSpPr>
          <p:cNvPr id="23" name="组合 22">
            <a:extLst>
              <a:ext uri="{FF2B5EF4-FFF2-40B4-BE49-F238E27FC236}">
                <a16:creationId xmlns:a16="http://schemas.microsoft.com/office/drawing/2014/main" id="{07DCCEE8-24B3-4DC8-B359-A33E4777B885}"/>
              </a:ext>
            </a:extLst>
          </p:cNvPr>
          <p:cNvGrpSpPr/>
          <p:nvPr/>
        </p:nvGrpSpPr>
        <p:grpSpPr>
          <a:xfrm>
            <a:off x="849763" y="4144086"/>
            <a:ext cx="716950" cy="415680"/>
            <a:chOff x="849763" y="4056392"/>
            <a:chExt cx="716950" cy="415680"/>
          </a:xfrm>
        </p:grpSpPr>
        <p:grpSp>
          <p:nvGrpSpPr>
            <p:cNvPr id="24" name="组合 23">
              <a:extLst>
                <a:ext uri="{FF2B5EF4-FFF2-40B4-BE49-F238E27FC236}">
                  <a16:creationId xmlns:a16="http://schemas.microsoft.com/office/drawing/2014/main" id="{EDDCEB6C-C862-4B83-B99E-623537D86D0A}"/>
                </a:ext>
              </a:extLst>
            </p:cNvPr>
            <p:cNvGrpSpPr/>
            <p:nvPr/>
          </p:nvGrpSpPr>
          <p:grpSpPr>
            <a:xfrm>
              <a:off x="849763" y="4056392"/>
              <a:ext cx="716950" cy="274313"/>
              <a:chOff x="1418248" y="3713611"/>
              <a:chExt cx="889897" cy="357452"/>
            </a:xfrm>
          </p:grpSpPr>
          <p:grpSp>
            <p:nvGrpSpPr>
              <p:cNvPr id="38" name="组合 37">
                <a:extLst>
                  <a:ext uri="{FF2B5EF4-FFF2-40B4-BE49-F238E27FC236}">
                    <a16:creationId xmlns:a16="http://schemas.microsoft.com/office/drawing/2014/main" id="{97E9C3DD-A580-40FD-BFFB-30C29F4D7F04}"/>
                  </a:ext>
                </a:extLst>
              </p:cNvPr>
              <p:cNvGrpSpPr/>
              <p:nvPr/>
            </p:nvGrpSpPr>
            <p:grpSpPr>
              <a:xfrm>
                <a:off x="1418248" y="3713611"/>
                <a:ext cx="889808" cy="180000"/>
                <a:chOff x="1229640" y="4486405"/>
                <a:chExt cx="889808" cy="180000"/>
              </a:xfrm>
            </p:grpSpPr>
            <p:sp>
              <p:nvSpPr>
                <p:cNvPr id="45" name="矩形 44">
                  <a:extLst>
                    <a:ext uri="{FF2B5EF4-FFF2-40B4-BE49-F238E27FC236}">
                      <a16:creationId xmlns:a16="http://schemas.microsoft.com/office/drawing/2014/main" id="{B645F311-4DD4-4EFC-BDE7-9DA97D35E67F}"/>
                    </a:ext>
                  </a:extLst>
                </p:cNvPr>
                <p:cNvSpPr/>
                <p:nvPr/>
              </p:nvSpPr>
              <p:spPr bwMode="auto">
                <a:xfrm>
                  <a:off x="1229640"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6" name="矩形 45">
                  <a:extLst>
                    <a:ext uri="{FF2B5EF4-FFF2-40B4-BE49-F238E27FC236}">
                      <a16:creationId xmlns:a16="http://schemas.microsoft.com/office/drawing/2014/main" id="{C29F2970-938F-4D79-AFEE-9892A81DC847}"/>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7" name="矩形 46">
                  <a:extLst>
                    <a:ext uri="{FF2B5EF4-FFF2-40B4-BE49-F238E27FC236}">
                      <a16:creationId xmlns:a16="http://schemas.microsoft.com/office/drawing/2014/main" id="{C171732B-CA91-4C9F-8DD6-DFC330117A3B}"/>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8" name="矩形 47">
                  <a:extLst>
                    <a:ext uri="{FF2B5EF4-FFF2-40B4-BE49-F238E27FC236}">
                      <a16:creationId xmlns:a16="http://schemas.microsoft.com/office/drawing/2014/main" id="{F37E8B4B-911A-441C-8D21-026D65E82F3C}"/>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9" name="矩形 48">
                  <a:extLst>
                    <a:ext uri="{FF2B5EF4-FFF2-40B4-BE49-F238E27FC236}">
                      <a16:creationId xmlns:a16="http://schemas.microsoft.com/office/drawing/2014/main" id="{B03E03EA-24A5-4444-8E6E-CC7AE4773665}"/>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39" name="组合 38">
                <a:extLst>
                  <a:ext uri="{FF2B5EF4-FFF2-40B4-BE49-F238E27FC236}">
                    <a16:creationId xmlns:a16="http://schemas.microsoft.com/office/drawing/2014/main" id="{EB0BEF98-A728-4CB8-92F2-DFD3BFD545AF}"/>
                  </a:ext>
                </a:extLst>
              </p:cNvPr>
              <p:cNvGrpSpPr/>
              <p:nvPr/>
            </p:nvGrpSpPr>
            <p:grpSpPr>
              <a:xfrm>
                <a:off x="1418337" y="3891063"/>
                <a:ext cx="889808" cy="180000"/>
                <a:chOff x="1229640" y="4486405"/>
                <a:chExt cx="889808" cy="180000"/>
              </a:xfrm>
            </p:grpSpPr>
            <p:sp>
              <p:nvSpPr>
                <p:cNvPr id="40" name="矩形 39">
                  <a:extLst>
                    <a:ext uri="{FF2B5EF4-FFF2-40B4-BE49-F238E27FC236}">
                      <a16:creationId xmlns:a16="http://schemas.microsoft.com/office/drawing/2014/main" id="{DB9A775B-35E4-467D-8984-3D564E9CFF9A}"/>
                    </a:ext>
                  </a:extLst>
                </p:cNvPr>
                <p:cNvSpPr/>
                <p:nvPr/>
              </p:nvSpPr>
              <p:spPr bwMode="auto">
                <a:xfrm>
                  <a:off x="1229640"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1" name="矩形 40">
                  <a:extLst>
                    <a:ext uri="{FF2B5EF4-FFF2-40B4-BE49-F238E27FC236}">
                      <a16:creationId xmlns:a16="http://schemas.microsoft.com/office/drawing/2014/main" id="{6C0CE6BF-B3D3-4BCC-B298-DA3A59A4DFD1}"/>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2" name="矩形 41">
                  <a:extLst>
                    <a:ext uri="{FF2B5EF4-FFF2-40B4-BE49-F238E27FC236}">
                      <a16:creationId xmlns:a16="http://schemas.microsoft.com/office/drawing/2014/main" id="{8CC8A531-B4AC-4858-8445-B0F587165C2E}"/>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3" name="矩形 42">
                  <a:extLst>
                    <a:ext uri="{FF2B5EF4-FFF2-40B4-BE49-F238E27FC236}">
                      <a16:creationId xmlns:a16="http://schemas.microsoft.com/office/drawing/2014/main" id="{E6EE8FDB-4501-46D3-8C4D-3542F4EBB3F6}"/>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4" name="矩形 43">
                  <a:extLst>
                    <a:ext uri="{FF2B5EF4-FFF2-40B4-BE49-F238E27FC236}">
                      <a16:creationId xmlns:a16="http://schemas.microsoft.com/office/drawing/2014/main" id="{7572CEF8-B277-47E7-B0CA-17735C6685B9}"/>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grpSp>
        </p:grpSp>
        <p:grpSp>
          <p:nvGrpSpPr>
            <p:cNvPr id="25" name="组合 24">
              <a:extLst>
                <a:ext uri="{FF2B5EF4-FFF2-40B4-BE49-F238E27FC236}">
                  <a16:creationId xmlns:a16="http://schemas.microsoft.com/office/drawing/2014/main" id="{77B2DDE1-E0C3-4857-9195-D288AF62F1B1}"/>
                </a:ext>
              </a:extLst>
            </p:cNvPr>
            <p:cNvGrpSpPr/>
            <p:nvPr/>
          </p:nvGrpSpPr>
          <p:grpSpPr>
            <a:xfrm>
              <a:off x="849763" y="4197759"/>
              <a:ext cx="716950" cy="274313"/>
              <a:chOff x="1418248" y="3713611"/>
              <a:chExt cx="889897" cy="357452"/>
            </a:xfrm>
          </p:grpSpPr>
          <p:grpSp>
            <p:nvGrpSpPr>
              <p:cNvPr id="26" name="组合 25">
                <a:extLst>
                  <a:ext uri="{FF2B5EF4-FFF2-40B4-BE49-F238E27FC236}">
                    <a16:creationId xmlns:a16="http://schemas.microsoft.com/office/drawing/2014/main" id="{5008F88A-BE52-4852-8CCB-9077AD4A3843}"/>
                  </a:ext>
                </a:extLst>
              </p:cNvPr>
              <p:cNvGrpSpPr/>
              <p:nvPr/>
            </p:nvGrpSpPr>
            <p:grpSpPr>
              <a:xfrm>
                <a:off x="1418248" y="3713611"/>
                <a:ext cx="889808" cy="180000"/>
                <a:chOff x="1229640" y="4486405"/>
                <a:chExt cx="889808" cy="180000"/>
              </a:xfrm>
            </p:grpSpPr>
            <p:sp>
              <p:nvSpPr>
                <p:cNvPr id="33" name="矩形 32">
                  <a:extLst>
                    <a:ext uri="{FF2B5EF4-FFF2-40B4-BE49-F238E27FC236}">
                      <a16:creationId xmlns:a16="http://schemas.microsoft.com/office/drawing/2014/main" id="{41472662-5C5B-4B7B-8553-A386DB252837}"/>
                    </a:ext>
                  </a:extLst>
                </p:cNvPr>
                <p:cNvSpPr/>
                <p:nvPr/>
              </p:nvSpPr>
              <p:spPr bwMode="auto">
                <a:xfrm>
                  <a:off x="1229640"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4" name="矩形 33">
                  <a:extLst>
                    <a:ext uri="{FF2B5EF4-FFF2-40B4-BE49-F238E27FC236}">
                      <a16:creationId xmlns:a16="http://schemas.microsoft.com/office/drawing/2014/main" id="{5BC69498-2CAF-4AD3-A5DB-4314FFD44A36}"/>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5" name="矩形 34">
                  <a:extLst>
                    <a:ext uri="{FF2B5EF4-FFF2-40B4-BE49-F238E27FC236}">
                      <a16:creationId xmlns:a16="http://schemas.microsoft.com/office/drawing/2014/main" id="{552B7EFB-6BCD-477E-9EC0-C79813D3A61D}"/>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6" name="矩形 35">
                  <a:extLst>
                    <a:ext uri="{FF2B5EF4-FFF2-40B4-BE49-F238E27FC236}">
                      <a16:creationId xmlns:a16="http://schemas.microsoft.com/office/drawing/2014/main" id="{1486A9C6-8BCA-4706-BBD6-2AADF3B0D30F}"/>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7" name="矩形 36">
                  <a:extLst>
                    <a:ext uri="{FF2B5EF4-FFF2-40B4-BE49-F238E27FC236}">
                      <a16:creationId xmlns:a16="http://schemas.microsoft.com/office/drawing/2014/main" id="{5779CD52-9607-420A-A994-DAF8D2309451}"/>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27" name="组合 26">
                <a:extLst>
                  <a:ext uri="{FF2B5EF4-FFF2-40B4-BE49-F238E27FC236}">
                    <a16:creationId xmlns:a16="http://schemas.microsoft.com/office/drawing/2014/main" id="{A1254343-F900-4910-837B-101E6EC0D2E9}"/>
                  </a:ext>
                </a:extLst>
              </p:cNvPr>
              <p:cNvGrpSpPr/>
              <p:nvPr/>
            </p:nvGrpSpPr>
            <p:grpSpPr>
              <a:xfrm>
                <a:off x="1418337" y="3891063"/>
                <a:ext cx="889808" cy="180000"/>
                <a:chOff x="1229640" y="4486405"/>
                <a:chExt cx="889808" cy="180000"/>
              </a:xfrm>
            </p:grpSpPr>
            <p:sp>
              <p:nvSpPr>
                <p:cNvPr id="28" name="矩形 27">
                  <a:extLst>
                    <a:ext uri="{FF2B5EF4-FFF2-40B4-BE49-F238E27FC236}">
                      <a16:creationId xmlns:a16="http://schemas.microsoft.com/office/drawing/2014/main" id="{F6BFDBD3-E57F-4E07-94EC-21970A84D3E2}"/>
                    </a:ext>
                  </a:extLst>
                </p:cNvPr>
                <p:cNvSpPr/>
                <p:nvPr/>
              </p:nvSpPr>
              <p:spPr bwMode="auto">
                <a:xfrm>
                  <a:off x="1229640"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9" name="矩形 28">
                  <a:extLst>
                    <a:ext uri="{FF2B5EF4-FFF2-40B4-BE49-F238E27FC236}">
                      <a16:creationId xmlns:a16="http://schemas.microsoft.com/office/drawing/2014/main" id="{B51E0930-4653-4301-A15D-D778935E2F83}"/>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0" name="矩形 29">
                  <a:extLst>
                    <a:ext uri="{FF2B5EF4-FFF2-40B4-BE49-F238E27FC236}">
                      <a16:creationId xmlns:a16="http://schemas.microsoft.com/office/drawing/2014/main" id="{99C17402-8A98-4624-BA35-35AA1B1D3EFD}"/>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1" name="矩形 30">
                  <a:extLst>
                    <a:ext uri="{FF2B5EF4-FFF2-40B4-BE49-F238E27FC236}">
                      <a16:creationId xmlns:a16="http://schemas.microsoft.com/office/drawing/2014/main" id="{C5EDFD8F-BA8A-4B21-BA6A-B6ADEB7D5A43}"/>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2" name="矩形 31">
                  <a:extLst>
                    <a:ext uri="{FF2B5EF4-FFF2-40B4-BE49-F238E27FC236}">
                      <a16:creationId xmlns:a16="http://schemas.microsoft.com/office/drawing/2014/main" id="{7043FBFE-06AE-48FF-8774-3202D4471B5F}"/>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grpSp>
        </p:grpSp>
      </p:grpSp>
      <p:grpSp>
        <p:nvGrpSpPr>
          <p:cNvPr id="50" name="组合 49">
            <a:extLst>
              <a:ext uri="{FF2B5EF4-FFF2-40B4-BE49-F238E27FC236}">
                <a16:creationId xmlns:a16="http://schemas.microsoft.com/office/drawing/2014/main" id="{34AE8991-2928-46A2-9E75-BD6137D02563}"/>
              </a:ext>
            </a:extLst>
          </p:cNvPr>
          <p:cNvGrpSpPr/>
          <p:nvPr/>
        </p:nvGrpSpPr>
        <p:grpSpPr>
          <a:xfrm>
            <a:off x="861592" y="4915742"/>
            <a:ext cx="716950" cy="274313"/>
            <a:chOff x="1418248" y="3713611"/>
            <a:chExt cx="889897" cy="357452"/>
          </a:xfrm>
        </p:grpSpPr>
        <p:grpSp>
          <p:nvGrpSpPr>
            <p:cNvPr id="51" name="组合 50">
              <a:extLst>
                <a:ext uri="{FF2B5EF4-FFF2-40B4-BE49-F238E27FC236}">
                  <a16:creationId xmlns:a16="http://schemas.microsoft.com/office/drawing/2014/main" id="{0DC9E5F8-BC9C-43C2-9B89-EFEC756C4A4D}"/>
                </a:ext>
              </a:extLst>
            </p:cNvPr>
            <p:cNvGrpSpPr/>
            <p:nvPr/>
          </p:nvGrpSpPr>
          <p:grpSpPr>
            <a:xfrm>
              <a:off x="1418248" y="3713611"/>
              <a:ext cx="889808" cy="180000"/>
              <a:chOff x="1229640" y="4486405"/>
              <a:chExt cx="889808" cy="180000"/>
            </a:xfrm>
          </p:grpSpPr>
          <p:sp>
            <p:nvSpPr>
              <p:cNvPr id="58" name="矩形 57">
                <a:extLst>
                  <a:ext uri="{FF2B5EF4-FFF2-40B4-BE49-F238E27FC236}">
                    <a16:creationId xmlns:a16="http://schemas.microsoft.com/office/drawing/2014/main" id="{A22C8835-80AC-47F8-AFBE-C23712451A53}"/>
                  </a:ext>
                </a:extLst>
              </p:cNvPr>
              <p:cNvSpPr/>
              <p:nvPr/>
            </p:nvSpPr>
            <p:spPr bwMode="auto">
              <a:xfrm>
                <a:off x="1229640"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59" name="矩形 58">
                <a:extLst>
                  <a:ext uri="{FF2B5EF4-FFF2-40B4-BE49-F238E27FC236}">
                    <a16:creationId xmlns:a16="http://schemas.microsoft.com/office/drawing/2014/main" id="{136BF7FF-2F8B-4DCF-98A2-CBE304F78140}"/>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60" name="矩形 59">
                <a:extLst>
                  <a:ext uri="{FF2B5EF4-FFF2-40B4-BE49-F238E27FC236}">
                    <a16:creationId xmlns:a16="http://schemas.microsoft.com/office/drawing/2014/main" id="{8D38A15D-13BE-4A56-B7BE-2A32723E94E8}"/>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61" name="矩形 60">
                <a:extLst>
                  <a:ext uri="{FF2B5EF4-FFF2-40B4-BE49-F238E27FC236}">
                    <a16:creationId xmlns:a16="http://schemas.microsoft.com/office/drawing/2014/main" id="{DD44F6B0-20A6-4658-859B-C34882265973}"/>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62" name="矩形 61">
                <a:extLst>
                  <a:ext uri="{FF2B5EF4-FFF2-40B4-BE49-F238E27FC236}">
                    <a16:creationId xmlns:a16="http://schemas.microsoft.com/office/drawing/2014/main" id="{F1775DE5-406A-42A9-A537-C65C35E30F29}"/>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52" name="组合 51">
              <a:extLst>
                <a:ext uri="{FF2B5EF4-FFF2-40B4-BE49-F238E27FC236}">
                  <a16:creationId xmlns:a16="http://schemas.microsoft.com/office/drawing/2014/main" id="{80F00040-FD45-4832-9AC6-6E72DBC1C7A3}"/>
                </a:ext>
              </a:extLst>
            </p:cNvPr>
            <p:cNvGrpSpPr/>
            <p:nvPr/>
          </p:nvGrpSpPr>
          <p:grpSpPr>
            <a:xfrm>
              <a:off x="1418337" y="3891063"/>
              <a:ext cx="889808" cy="180000"/>
              <a:chOff x="1229640" y="4486405"/>
              <a:chExt cx="889808" cy="180000"/>
            </a:xfrm>
          </p:grpSpPr>
          <p:sp>
            <p:nvSpPr>
              <p:cNvPr id="53" name="矩形 52">
                <a:extLst>
                  <a:ext uri="{FF2B5EF4-FFF2-40B4-BE49-F238E27FC236}">
                    <a16:creationId xmlns:a16="http://schemas.microsoft.com/office/drawing/2014/main" id="{5CA23745-9098-4E66-8611-21C75627330C}"/>
                  </a:ext>
                </a:extLst>
              </p:cNvPr>
              <p:cNvSpPr/>
              <p:nvPr/>
            </p:nvSpPr>
            <p:spPr bwMode="auto">
              <a:xfrm>
                <a:off x="1229640"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54" name="矩形 53">
                <a:extLst>
                  <a:ext uri="{FF2B5EF4-FFF2-40B4-BE49-F238E27FC236}">
                    <a16:creationId xmlns:a16="http://schemas.microsoft.com/office/drawing/2014/main" id="{F83C87E5-72C2-4EFF-8869-32F729D4D50E}"/>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55" name="矩形 54">
                <a:extLst>
                  <a:ext uri="{FF2B5EF4-FFF2-40B4-BE49-F238E27FC236}">
                    <a16:creationId xmlns:a16="http://schemas.microsoft.com/office/drawing/2014/main" id="{A1BF9560-FC0C-40C5-B8D6-632F5840F813}"/>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56" name="矩形 55">
                <a:extLst>
                  <a:ext uri="{FF2B5EF4-FFF2-40B4-BE49-F238E27FC236}">
                    <a16:creationId xmlns:a16="http://schemas.microsoft.com/office/drawing/2014/main" id="{3A07E87B-650C-4511-82E9-9E3FF5C7C4AD}"/>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57" name="矩形 56">
                <a:extLst>
                  <a:ext uri="{FF2B5EF4-FFF2-40B4-BE49-F238E27FC236}">
                    <a16:creationId xmlns:a16="http://schemas.microsoft.com/office/drawing/2014/main" id="{6DD21984-7E7F-4EDE-A71F-E6B93CF682BB}"/>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grpSp>
      </p:grpSp>
      <p:grpSp>
        <p:nvGrpSpPr>
          <p:cNvPr id="63" name="组合 62">
            <a:extLst>
              <a:ext uri="{FF2B5EF4-FFF2-40B4-BE49-F238E27FC236}">
                <a16:creationId xmlns:a16="http://schemas.microsoft.com/office/drawing/2014/main" id="{4B3A6508-4A6C-44FA-BBBA-8665A8903A72}"/>
              </a:ext>
            </a:extLst>
          </p:cNvPr>
          <p:cNvGrpSpPr/>
          <p:nvPr/>
        </p:nvGrpSpPr>
        <p:grpSpPr>
          <a:xfrm>
            <a:off x="861591" y="5045386"/>
            <a:ext cx="716950" cy="278523"/>
            <a:chOff x="1418248" y="3713611"/>
            <a:chExt cx="889897" cy="362938"/>
          </a:xfrm>
        </p:grpSpPr>
        <p:grpSp>
          <p:nvGrpSpPr>
            <p:cNvPr id="64" name="组合 63">
              <a:extLst>
                <a:ext uri="{FF2B5EF4-FFF2-40B4-BE49-F238E27FC236}">
                  <a16:creationId xmlns:a16="http://schemas.microsoft.com/office/drawing/2014/main" id="{49CF9D45-E00A-447E-8BCB-10119D6ACB4C}"/>
                </a:ext>
              </a:extLst>
            </p:cNvPr>
            <p:cNvGrpSpPr/>
            <p:nvPr/>
          </p:nvGrpSpPr>
          <p:grpSpPr>
            <a:xfrm>
              <a:off x="1418248" y="3713611"/>
              <a:ext cx="889808" cy="180000"/>
              <a:chOff x="1229640" y="4486405"/>
              <a:chExt cx="889808" cy="180000"/>
            </a:xfrm>
          </p:grpSpPr>
          <p:sp>
            <p:nvSpPr>
              <p:cNvPr id="71" name="矩形 70">
                <a:extLst>
                  <a:ext uri="{FF2B5EF4-FFF2-40B4-BE49-F238E27FC236}">
                    <a16:creationId xmlns:a16="http://schemas.microsoft.com/office/drawing/2014/main" id="{F301F61F-9876-4775-B82B-9440DF579134}"/>
                  </a:ext>
                </a:extLst>
              </p:cNvPr>
              <p:cNvSpPr/>
              <p:nvPr/>
            </p:nvSpPr>
            <p:spPr bwMode="auto">
              <a:xfrm>
                <a:off x="1229640"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72" name="矩形 71">
                <a:extLst>
                  <a:ext uri="{FF2B5EF4-FFF2-40B4-BE49-F238E27FC236}">
                    <a16:creationId xmlns:a16="http://schemas.microsoft.com/office/drawing/2014/main" id="{AB3FCB56-3E5D-42D4-8DD7-0C30D5A2368E}"/>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73" name="矩形 72">
                <a:extLst>
                  <a:ext uri="{FF2B5EF4-FFF2-40B4-BE49-F238E27FC236}">
                    <a16:creationId xmlns:a16="http://schemas.microsoft.com/office/drawing/2014/main" id="{2A61B412-42F6-4DF7-BD96-4EE600C84314}"/>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74" name="矩形 73">
                <a:extLst>
                  <a:ext uri="{FF2B5EF4-FFF2-40B4-BE49-F238E27FC236}">
                    <a16:creationId xmlns:a16="http://schemas.microsoft.com/office/drawing/2014/main" id="{A5937DF8-CEB4-4AC0-9419-FFEB352A2DD7}"/>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75" name="矩形 74">
                <a:extLst>
                  <a:ext uri="{FF2B5EF4-FFF2-40B4-BE49-F238E27FC236}">
                    <a16:creationId xmlns:a16="http://schemas.microsoft.com/office/drawing/2014/main" id="{C14E0862-1715-467F-8F6A-F730CF23F241}"/>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65" name="组合 64">
              <a:extLst>
                <a:ext uri="{FF2B5EF4-FFF2-40B4-BE49-F238E27FC236}">
                  <a16:creationId xmlns:a16="http://schemas.microsoft.com/office/drawing/2014/main" id="{62BDF02D-519F-434C-9406-55AAF06799D2}"/>
                </a:ext>
              </a:extLst>
            </p:cNvPr>
            <p:cNvGrpSpPr/>
            <p:nvPr/>
          </p:nvGrpSpPr>
          <p:grpSpPr>
            <a:xfrm>
              <a:off x="1419549" y="3891063"/>
              <a:ext cx="888596" cy="185486"/>
              <a:chOff x="1230852" y="4486405"/>
              <a:chExt cx="888596" cy="185486"/>
            </a:xfrm>
          </p:grpSpPr>
          <p:sp>
            <p:nvSpPr>
              <p:cNvPr id="66" name="矩形 65">
                <a:extLst>
                  <a:ext uri="{FF2B5EF4-FFF2-40B4-BE49-F238E27FC236}">
                    <a16:creationId xmlns:a16="http://schemas.microsoft.com/office/drawing/2014/main" id="{15D0678E-EF55-4AFA-8050-3E28BD4DEDB5}"/>
                  </a:ext>
                </a:extLst>
              </p:cNvPr>
              <p:cNvSpPr/>
              <p:nvPr/>
            </p:nvSpPr>
            <p:spPr bwMode="auto">
              <a:xfrm>
                <a:off x="1230852" y="4502954"/>
                <a:ext cx="250170" cy="168937"/>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sp>
            <p:nvSpPr>
              <p:cNvPr id="67" name="矩形 66">
                <a:extLst>
                  <a:ext uri="{FF2B5EF4-FFF2-40B4-BE49-F238E27FC236}">
                    <a16:creationId xmlns:a16="http://schemas.microsoft.com/office/drawing/2014/main" id="{AFA3ED83-CF52-4B2C-8A37-550767BD876F}"/>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sp>
            <p:nvSpPr>
              <p:cNvPr id="68" name="矩形 67">
                <a:extLst>
                  <a:ext uri="{FF2B5EF4-FFF2-40B4-BE49-F238E27FC236}">
                    <a16:creationId xmlns:a16="http://schemas.microsoft.com/office/drawing/2014/main" id="{F441CEB9-4A65-4326-9F65-126411661A93}"/>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69" name="矩形 68">
                <a:extLst>
                  <a:ext uri="{FF2B5EF4-FFF2-40B4-BE49-F238E27FC236}">
                    <a16:creationId xmlns:a16="http://schemas.microsoft.com/office/drawing/2014/main" id="{E28E276C-9CEC-4194-886E-9A82B9EB0512}"/>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70" name="矩形 69">
                <a:extLst>
                  <a:ext uri="{FF2B5EF4-FFF2-40B4-BE49-F238E27FC236}">
                    <a16:creationId xmlns:a16="http://schemas.microsoft.com/office/drawing/2014/main" id="{DA805E81-EE29-4530-8D01-C28C84081817}"/>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grpSp>
      </p:grpSp>
      <p:grpSp>
        <p:nvGrpSpPr>
          <p:cNvPr id="76" name="组合 75">
            <a:extLst>
              <a:ext uri="{FF2B5EF4-FFF2-40B4-BE49-F238E27FC236}">
                <a16:creationId xmlns:a16="http://schemas.microsoft.com/office/drawing/2014/main" id="{B6595FDF-17EC-491B-8D51-FBBB4A6C0FD1}"/>
              </a:ext>
            </a:extLst>
          </p:cNvPr>
          <p:cNvGrpSpPr/>
          <p:nvPr/>
        </p:nvGrpSpPr>
        <p:grpSpPr>
          <a:xfrm>
            <a:off x="873285" y="5888527"/>
            <a:ext cx="716950" cy="403957"/>
            <a:chOff x="908454" y="5812556"/>
            <a:chExt cx="716950" cy="403957"/>
          </a:xfrm>
        </p:grpSpPr>
        <p:grpSp>
          <p:nvGrpSpPr>
            <p:cNvPr id="77" name="组合 76">
              <a:extLst>
                <a:ext uri="{FF2B5EF4-FFF2-40B4-BE49-F238E27FC236}">
                  <a16:creationId xmlns:a16="http://schemas.microsoft.com/office/drawing/2014/main" id="{98B1BBF1-8E66-43B9-AFA0-ED4F47914822}"/>
                </a:ext>
              </a:extLst>
            </p:cNvPr>
            <p:cNvGrpSpPr/>
            <p:nvPr/>
          </p:nvGrpSpPr>
          <p:grpSpPr>
            <a:xfrm>
              <a:off x="908454" y="5812556"/>
              <a:ext cx="716950" cy="274313"/>
              <a:chOff x="1418248" y="3713611"/>
              <a:chExt cx="889897" cy="357452"/>
            </a:xfrm>
          </p:grpSpPr>
          <p:grpSp>
            <p:nvGrpSpPr>
              <p:cNvPr id="91" name="组合 90">
                <a:extLst>
                  <a:ext uri="{FF2B5EF4-FFF2-40B4-BE49-F238E27FC236}">
                    <a16:creationId xmlns:a16="http://schemas.microsoft.com/office/drawing/2014/main" id="{28D10CF8-34A0-4C9E-A3AC-54E7BAEAF821}"/>
                  </a:ext>
                </a:extLst>
              </p:cNvPr>
              <p:cNvGrpSpPr/>
              <p:nvPr/>
            </p:nvGrpSpPr>
            <p:grpSpPr>
              <a:xfrm>
                <a:off x="1418248" y="3713611"/>
                <a:ext cx="889808" cy="180000"/>
                <a:chOff x="1229640" y="4486405"/>
                <a:chExt cx="889808" cy="180000"/>
              </a:xfrm>
            </p:grpSpPr>
            <p:sp>
              <p:nvSpPr>
                <p:cNvPr id="98" name="矩形 97">
                  <a:extLst>
                    <a:ext uri="{FF2B5EF4-FFF2-40B4-BE49-F238E27FC236}">
                      <a16:creationId xmlns:a16="http://schemas.microsoft.com/office/drawing/2014/main" id="{C772BF81-474E-4CF6-A623-59A915510DE9}"/>
                    </a:ext>
                  </a:extLst>
                </p:cNvPr>
                <p:cNvSpPr/>
                <p:nvPr/>
              </p:nvSpPr>
              <p:spPr bwMode="auto">
                <a:xfrm>
                  <a:off x="1229640"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99" name="矩形 98">
                  <a:extLst>
                    <a:ext uri="{FF2B5EF4-FFF2-40B4-BE49-F238E27FC236}">
                      <a16:creationId xmlns:a16="http://schemas.microsoft.com/office/drawing/2014/main" id="{B5CEE3FD-D933-41E0-8699-A6AE6FFF088F}"/>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00" name="矩形 99">
                  <a:extLst>
                    <a:ext uri="{FF2B5EF4-FFF2-40B4-BE49-F238E27FC236}">
                      <a16:creationId xmlns:a16="http://schemas.microsoft.com/office/drawing/2014/main" id="{368FBEFF-431E-42AF-988E-D449F4A3B7B3}"/>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01" name="矩形 100">
                  <a:extLst>
                    <a:ext uri="{FF2B5EF4-FFF2-40B4-BE49-F238E27FC236}">
                      <a16:creationId xmlns:a16="http://schemas.microsoft.com/office/drawing/2014/main" id="{F09D84BA-F7F9-4BC1-8F8B-CF2773ECDBB3}"/>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02" name="矩形 101">
                  <a:extLst>
                    <a:ext uri="{FF2B5EF4-FFF2-40B4-BE49-F238E27FC236}">
                      <a16:creationId xmlns:a16="http://schemas.microsoft.com/office/drawing/2014/main" id="{B6B1AD81-D1EC-423F-9690-4700DBE31B29}"/>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92" name="组合 91">
                <a:extLst>
                  <a:ext uri="{FF2B5EF4-FFF2-40B4-BE49-F238E27FC236}">
                    <a16:creationId xmlns:a16="http://schemas.microsoft.com/office/drawing/2014/main" id="{F3583378-8A7D-47E7-B416-8F7E20D540C9}"/>
                  </a:ext>
                </a:extLst>
              </p:cNvPr>
              <p:cNvGrpSpPr/>
              <p:nvPr/>
            </p:nvGrpSpPr>
            <p:grpSpPr>
              <a:xfrm>
                <a:off x="1418337" y="3891063"/>
                <a:ext cx="889808" cy="180000"/>
                <a:chOff x="1229640" y="4486405"/>
                <a:chExt cx="889808" cy="180000"/>
              </a:xfrm>
            </p:grpSpPr>
            <p:sp>
              <p:nvSpPr>
                <p:cNvPr id="93" name="矩形 92">
                  <a:extLst>
                    <a:ext uri="{FF2B5EF4-FFF2-40B4-BE49-F238E27FC236}">
                      <a16:creationId xmlns:a16="http://schemas.microsoft.com/office/drawing/2014/main" id="{5E28BD15-FA56-491C-BB3B-0FEDFC2803FA}"/>
                    </a:ext>
                  </a:extLst>
                </p:cNvPr>
                <p:cNvSpPr/>
                <p:nvPr/>
              </p:nvSpPr>
              <p:spPr bwMode="auto">
                <a:xfrm>
                  <a:off x="1229640"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94" name="矩形 93">
                  <a:extLst>
                    <a:ext uri="{FF2B5EF4-FFF2-40B4-BE49-F238E27FC236}">
                      <a16:creationId xmlns:a16="http://schemas.microsoft.com/office/drawing/2014/main" id="{4F3C8873-6368-4D01-85BB-28E6A15DAC59}"/>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95" name="矩形 94">
                  <a:extLst>
                    <a:ext uri="{FF2B5EF4-FFF2-40B4-BE49-F238E27FC236}">
                      <a16:creationId xmlns:a16="http://schemas.microsoft.com/office/drawing/2014/main" id="{7D459080-A25A-4D40-897D-8D11A4C0DA23}"/>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96" name="矩形 95">
                  <a:extLst>
                    <a:ext uri="{FF2B5EF4-FFF2-40B4-BE49-F238E27FC236}">
                      <a16:creationId xmlns:a16="http://schemas.microsoft.com/office/drawing/2014/main" id="{10850507-7146-4A2A-BFA2-B4CBCE09592E}"/>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97" name="矩形 96">
                  <a:extLst>
                    <a:ext uri="{FF2B5EF4-FFF2-40B4-BE49-F238E27FC236}">
                      <a16:creationId xmlns:a16="http://schemas.microsoft.com/office/drawing/2014/main" id="{6BD98088-B666-4C6F-9056-724977EE9AD4}"/>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grpSp>
        </p:grpSp>
        <p:grpSp>
          <p:nvGrpSpPr>
            <p:cNvPr id="78" name="组合 77">
              <a:extLst>
                <a:ext uri="{FF2B5EF4-FFF2-40B4-BE49-F238E27FC236}">
                  <a16:creationId xmlns:a16="http://schemas.microsoft.com/office/drawing/2014/main" id="{D75CADE4-824B-4460-A9CC-1E74CC426220}"/>
                </a:ext>
              </a:extLst>
            </p:cNvPr>
            <p:cNvGrpSpPr/>
            <p:nvPr/>
          </p:nvGrpSpPr>
          <p:grpSpPr>
            <a:xfrm>
              <a:off x="908454" y="5942200"/>
              <a:ext cx="716950" cy="274313"/>
              <a:chOff x="1418248" y="3713611"/>
              <a:chExt cx="889897" cy="357452"/>
            </a:xfrm>
          </p:grpSpPr>
          <p:grpSp>
            <p:nvGrpSpPr>
              <p:cNvPr id="79" name="组合 78">
                <a:extLst>
                  <a:ext uri="{FF2B5EF4-FFF2-40B4-BE49-F238E27FC236}">
                    <a16:creationId xmlns:a16="http://schemas.microsoft.com/office/drawing/2014/main" id="{A6C3C107-FFF0-4ADA-AC8D-903EA502EF86}"/>
                  </a:ext>
                </a:extLst>
              </p:cNvPr>
              <p:cNvGrpSpPr/>
              <p:nvPr/>
            </p:nvGrpSpPr>
            <p:grpSpPr>
              <a:xfrm>
                <a:off x="1418248" y="3713611"/>
                <a:ext cx="889808" cy="180000"/>
                <a:chOff x="1229640" y="4486405"/>
                <a:chExt cx="889808" cy="180000"/>
              </a:xfrm>
            </p:grpSpPr>
            <p:sp>
              <p:nvSpPr>
                <p:cNvPr id="86" name="矩形 85">
                  <a:extLst>
                    <a:ext uri="{FF2B5EF4-FFF2-40B4-BE49-F238E27FC236}">
                      <a16:creationId xmlns:a16="http://schemas.microsoft.com/office/drawing/2014/main" id="{C55FA430-19A7-4C98-8FB0-44156A3B76C9}"/>
                    </a:ext>
                  </a:extLst>
                </p:cNvPr>
                <p:cNvSpPr/>
                <p:nvPr/>
              </p:nvSpPr>
              <p:spPr bwMode="auto">
                <a:xfrm>
                  <a:off x="1229640"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87" name="矩形 86">
                  <a:extLst>
                    <a:ext uri="{FF2B5EF4-FFF2-40B4-BE49-F238E27FC236}">
                      <a16:creationId xmlns:a16="http://schemas.microsoft.com/office/drawing/2014/main" id="{6A40267D-607E-4A5B-9446-38088F05B7FE}"/>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88" name="矩形 87">
                  <a:extLst>
                    <a:ext uri="{FF2B5EF4-FFF2-40B4-BE49-F238E27FC236}">
                      <a16:creationId xmlns:a16="http://schemas.microsoft.com/office/drawing/2014/main" id="{2D23D2A7-17C0-4519-B916-B803D25D4B66}"/>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89" name="矩形 88">
                  <a:extLst>
                    <a:ext uri="{FF2B5EF4-FFF2-40B4-BE49-F238E27FC236}">
                      <a16:creationId xmlns:a16="http://schemas.microsoft.com/office/drawing/2014/main" id="{946C3256-88FD-4909-AA7A-305A50840F87}"/>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90" name="矩形 89">
                  <a:extLst>
                    <a:ext uri="{FF2B5EF4-FFF2-40B4-BE49-F238E27FC236}">
                      <a16:creationId xmlns:a16="http://schemas.microsoft.com/office/drawing/2014/main" id="{E8AA3D35-273B-4247-AD1E-11F1802A1793}"/>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80" name="组合 79">
                <a:extLst>
                  <a:ext uri="{FF2B5EF4-FFF2-40B4-BE49-F238E27FC236}">
                    <a16:creationId xmlns:a16="http://schemas.microsoft.com/office/drawing/2014/main" id="{528FD84B-3079-41E8-A448-3E445B79FD59}"/>
                  </a:ext>
                </a:extLst>
              </p:cNvPr>
              <p:cNvGrpSpPr/>
              <p:nvPr/>
            </p:nvGrpSpPr>
            <p:grpSpPr>
              <a:xfrm>
                <a:off x="1418337" y="3891063"/>
                <a:ext cx="889808" cy="180000"/>
                <a:chOff x="1229640" y="4486405"/>
                <a:chExt cx="889808" cy="180000"/>
              </a:xfrm>
            </p:grpSpPr>
            <p:sp>
              <p:nvSpPr>
                <p:cNvPr id="81" name="矩形 80">
                  <a:extLst>
                    <a:ext uri="{FF2B5EF4-FFF2-40B4-BE49-F238E27FC236}">
                      <a16:creationId xmlns:a16="http://schemas.microsoft.com/office/drawing/2014/main" id="{5E572C0A-3F89-4F6B-8D9C-F1803119E40B}"/>
                    </a:ext>
                  </a:extLst>
                </p:cNvPr>
                <p:cNvSpPr/>
                <p:nvPr/>
              </p:nvSpPr>
              <p:spPr bwMode="auto">
                <a:xfrm>
                  <a:off x="1229640"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82" name="矩形 81">
                  <a:extLst>
                    <a:ext uri="{FF2B5EF4-FFF2-40B4-BE49-F238E27FC236}">
                      <a16:creationId xmlns:a16="http://schemas.microsoft.com/office/drawing/2014/main" id="{3F1B814F-44E9-4D53-8036-88A440774DF0}"/>
                    </a:ext>
                  </a:extLst>
                </p:cNvPr>
                <p:cNvSpPr/>
                <p:nvPr/>
              </p:nvSpPr>
              <p:spPr bwMode="auto">
                <a:xfrm>
                  <a:off x="1407092"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83" name="矩形 82">
                  <a:extLst>
                    <a:ext uri="{FF2B5EF4-FFF2-40B4-BE49-F238E27FC236}">
                      <a16:creationId xmlns:a16="http://schemas.microsoft.com/office/drawing/2014/main" id="{BC8E9AB8-F9E8-4B6F-BA12-6E96F60D70D6}"/>
                    </a:ext>
                  </a:extLst>
                </p:cNvPr>
                <p:cNvSpPr/>
                <p:nvPr/>
              </p:nvSpPr>
              <p:spPr bwMode="auto">
                <a:xfrm>
                  <a:off x="1584544"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84" name="矩形 83">
                  <a:extLst>
                    <a:ext uri="{FF2B5EF4-FFF2-40B4-BE49-F238E27FC236}">
                      <a16:creationId xmlns:a16="http://schemas.microsoft.com/office/drawing/2014/main" id="{078125ED-C505-48BC-88BE-D0D0F858040D}"/>
                    </a:ext>
                  </a:extLst>
                </p:cNvPr>
                <p:cNvSpPr/>
                <p:nvPr/>
              </p:nvSpPr>
              <p:spPr bwMode="auto">
                <a:xfrm>
                  <a:off x="1761996"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85" name="矩形 84">
                  <a:extLst>
                    <a:ext uri="{FF2B5EF4-FFF2-40B4-BE49-F238E27FC236}">
                      <a16:creationId xmlns:a16="http://schemas.microsoft.com/office/drawing/2014/main" id="{503372B6-FA9C-4DC0-9AED-992F308B96D9}"/>
                    </a:ext>
                  </a:extLst>
                </p:cNvPr>
                <p:cNvSpPr/>
                <p:nvPr/>
              </p:nvSpPr>
              <p:spPr bwMode="auto">
                <a:xfrm>
                  <a:off x="1939448" y="4486405"/>
                  <a:ext cx="180000" cy="180000"/>
                </a:xfrm>
                <a:prstGeom prst="rect">
                  <a:avLst/>
                </a:prstGeom>
                <a:solidFill>
                  <a:srgbClr val="99ED77"/>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grpSp>
        </p:grpSp>
      </p:grpSp>
      <p:grpSp>
        <p:nvGrpSpPr>
          <p:cNvPr id="103" name="组合 102">
            <a:extLst>
              <a:ext uri="{FF2B5EF4-FFF2-40B4-BE49-F238E27FC236}">
                <a16:creationId xmlns:a16="http://schemas.microsoft.com/office/drawing/2014/main" id="{919A9B81-1828-40CB-9DBA-89EF6A22E9F5}"/>
              </a:ext>
            </a:extLst>
          </p:cNvPr>
          <p:cNvGrpSpPr/>
          <p:nvPr/>
        </p:nvGrpSpPr>
        <p:grpSpPr>
          <a:xfrm>
            <a:off x="1752600" y="3531519"/>
            <a:ext cx="3344531" cy="3021681"/>
            <a:chOff x="1823283" y="3424896"/>
            <a:chExt cx="3344531" cy="3021681"/>
          </a:xfrm>
        </p:grpSpPr>
        <p:sp>
          <p:nvSpPr>
            <p:cNvPr id="104" name="文本框 103">
              <a:extLst>
                <a:ext uri="{FF2B5EF4-FFF2-40B4-BE49-F238E27FC236}">
                  <a16:creationId xmlns:a16="http://schemas.microsoft.com/office/drawing/2014/main" id="{7CB77F28-2148-4751-8EBA-89A962FAB9F6}"/>
                </a:ext>
              </a:extLst>
            </p:cNvPr>
            <p:cNvSpPr txBox="1"/>
            <p:nvPr/>
          </p:nvSpPr>
          <p:spPr>
            <a:xfrm>
              <a:off x="4204499" y="3812205"/>
              <a:ext cx="941680" cy="646331"/>
            </a:xfrm>
            <a:prstGeom prst="rect">
              <a:avLst/>
            </a:prstGeom>
            <a:noFill/>
          </p:spPr>
          <p:txBody>
            <a:bodyPr wrap="square" rtlCol="0">
              <a:spAutoFit/>
            </a:bodyPr>
            <a:lstStyle/>
            <a:p>
              <a:pPr algn="ctr"/>
              <a:r>
                <a:rPr lang="en-US" altLang="zh-CN" sz="1800" b="1" dirty="0">
                  <a:solidFill>
                    <a:srgbClr val="C248E2"/>
                  </a:solidFill>
                  <a:latin typeface="Times" panose="02020603050405020304" pitchFamily="18" charset="0"/>
                  <a:ea typeface="黑体" panose="02010609060101010101" pitchFamily="49" charset="-122"/>
                  <a:cs typeface="Times" panose="02020603050405020304" pitchFamily="18" charset="0"/>
                </a:rPr>
                <a:t>Query matrix</a:t>
              </a:r>
              <a:endParaRPr lang="zh-CN" altLang="en-US" sz="1800" b="1" dirty="0">
                <a:solidFill>
                  <a:srgbClr val="C248E2"/>
                </a:solidFill>
                <a:latin typeface="Times" panose="02020603050405020304" pitchFamily="18" charset="0"/>
                <a:ea typeface="黑体" panose="02010609060101010101" pitchFamily="49" charset="-122"/>
                <a:cs typeface="Times" panose="02020603050405020304" pitchFamily="18" charset="0"/>
              </a:endParaRPr>
            </a:p>
          </p:txBody>
        </p:sp>
        <p:sp>
          <p:nvSpPr>
            <p:cNvPr id="105" name="文本框 104">
              <a:extLst>
                <a:ext uri="{FF2B5EF4-FFF2-40B4-BE49-F238E27FC236}">
                  <a16:creationId xmlns:a16="http://schemas.microsoft.com/office/drawing/2014/main" id="{41186A0B-976A-442D-A376-E4262BB5DC9E}"/>
                </a:ext>
              </a:extLst>
            </p:cNvPr>
            <p:cNvSpPr txBox="1"/>
            <p:nvPr/>
          </p:nvSpPr>
          <p:spPr>
            <a:xfrm>
              <a:off x="4129236" y="4863465"/>
              <a:ext cx="1038578" cy="646331"/>
            </a:xfrm>
            <a:prstGeom prst="rect">
              <a:avLst/>
            </a:prstGeom>
            <a:noFill/>
          </p:spPr>
          <p:txBody>
            <a:bodyPr wrap="square" rtlCol="0">
              <a:spAutoFit/>
            </a:bodyPr>
            <a:lstStyle/>
            <a:p>
              <a:pPr algn="ctr"/>
              <a:r>
                <a:rPr lang="en-US" altLang="zh-CN" sz="1800" b="1" dirty="0">
                  <a:solidFill>
                    <a:srgbClr val="FF9010"/>
                  </a:solidFill>
                  <a:latin typeface="Times" panose="02020603050405020304" pitchFamily="18" charset="0"/>
                  <a:ea typeface="黑体" panose="02010609060101010101" pitchFamily="49" charset="-122"/>
                  <a:cs typeface="Times" panose="02020603050405020304" pitchFamily="18" charset="0"/>
                </a:rPr>
                <a:t>Key matrix</a:t>
              </a:r>
              <a:endParaRPr lang="zh-CN" altLang="en-US" sz="1800" b="1" dirty="0">
                <a:solidFill>
                  <a:srgbClr val="FF9010"/>
                </a:solidFill>
                <a:latin typeface="Times" panose="02020603050405020304" pitchFamily="18" charset="0"/>
                <a:ea typeface="黑体" panose="02010609060101010101" pitchFamily="49" charset="-122"/>
                <a:cs typeface="Times" panose="02020603050405020304" pitchFamily="18" charset="0"/>
              </a:endParaRPr>
            </a:p>
          </p:txBody>
        </p:sp>
        <p:sp>
          <p:nvSpPr>
            <p:cNvPr id="106" name="文本框 105">
              <a:extLst>
                <a:ext uri="{FF2B5EF4-FFF2-40B4-BE49-F238E27FC236}">
                  <a16:creationId xmlns:a16="http://schemas.microsoft.com/office/drawing/2014/main" id="{6709EA52-CACC-4CA3-8394-C6A8C3DD0790}"/>
                </a:ext>
              </a:extLst>
            </p:cNvPr>
            <p:cNvSpPr txBox="1"/>
            <p:nvPr/>
          </p:nvSpPr>
          <p:spPr>
            <a:xfrm>
              <a:off x="4129236" y="5800246"/>
              <a:ext cx="1038578" cy="646331"/>
            </a:xfrm>
            <a:prstGeom prst="rect">
              <a:avLst/>
            </a:prstGeom>
            <a:noFill/>
          </p:spPr>
          <p:txBody>
            <a:bodyPr wrap="square" rtlCol="0">
              <a:spAutoFit/>
            </a:bodyPr>
            <a:lstStyle/>
            <a:p>
              <a:pPr algn="ctr"/>
              <a:r>
                <a:rPr lang="en-US" altLang="zh-CN" sz="1800" b="1" dirty="0">
                  <a:solidFill>
                    <a:srgbClr val="53AAFD"/>
                  </a:solidFill>
                  <a:latin typeface="Times" panose="02020603050405020304" pitchFamily="18" charset="0"/>
                  <a:ea typeface="黑体" panose="02010609060101010101" pitchFamily="49" charset="-122"/>
                  <a:cs typeface="Times" panose="02020603050405020304" pitchFamily="18" charset="0"/>
                </a:rPr>
                <a:t>Value</a:t>
              </a:r>
              <a:r>
                <a:rPr lang="zh-CN" altLang="en-US" sz="1800" b="1" dirty="0">
                  <a:solidFill>
                    <a:srgbClr val="53AAFD"/>
                  </a:solidFill>
                  <a:latin typeface="Times" panose="02020603050405020304" pitchFamily="18" charset="0"/>
                  <a:ea typeface="黑体" panose="02010609060101010101" pitchFamily="49" charset="-122"/>
                  <a:cs typeface="Times" panose="02020603050405020304" pitchFamily="18" charset="0"/>
                </a:rPr>
                <a:t> </a:t>
              </a:r>
              <a:r>
                <a:rPr lang="en-US" altLang="zh-CN" sz="1800" b="1" dirty="0">
                  <a:solidFill>
                    <a:srgbClr val="53AAFD"/>
                  </a:solidFill>
                  <a:latin typeface="Times" panose="02020603050405020304" pitchFamily="18" charset="0"/>
                  <a:ea typeface="黑体" panose="02010609060101010101" pitchFamily="49" charset="-122"/>
                  <a:cs typeface="Times" panose="02020603050405020304" pitchFamily="18" charset="0"/>
                </a:rPr>
                <a:t>matrix</a:t>
              </a:r>
              <a:endParaRPr lang="zh-CN" altLang="en-US" sz="1800" b="1" dirty="0">
                <a:solidFill>
                  <a:srgbClr val="53AAFD"/>
                </a:solidFill>
                <a:latin typeface="Times" panose="02020603050405020304" pitchFamily="18" charset="0"/>
                <a:ea typeface="黑体" panose="02010609060101010101" pitchFamily="49" charset="-122"/>
                <a:cs typeface="Times" panose="02020603050405020304" pitchFamily="18" charset="0"/>
              </a:endParaRPr>
            </a:p>
          </p:txBody>
        </p:sp>
        <p:sp>
          <p:nvSpPr>
            <p:cNvPr id="107" name="乘号 106">
              <a:extLst>
                <a:ext uri="{FF2B5EF4-FFF2-40B4-BE49-F238E27FC236}">
                  <a16:creationId xmlns:a16="http://schemas.microsoft.com/office/drawing/2014/main" id="{675E9AD9-B596-4A41-9F4D-0F5A8E93F35E}"/>
                </a:ext>
              </a:extLst>
            </p:cNvPr>
            <p:cNvSpPr/>
            <p:nvPr/>
          </p:nvSpPr>
          <p:spPr bwMode="auto">
            <a:xfrm>
              <a:off x="1834868" y="4096312"/>
              <a:ext cx="228178" cy="246953"/>
            </a:xfrm>
            <a:prstGeom prst="mathMultiply">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nvGrpSpPr>
            <p:cNvPr id="108" name="组合 107">
              <a:extLst>
                <a:ext uri="{FF2B5EF4-FFF2-40B4-BE49-F238E27FC236}">
                  <a16:creationId xmlns:a16="http://schemas.microsoft.com/office/drawing/2014/main" id="{696E911B-BB12-4DCA-8145-E389FA2F4F77}"/>
                </a:ext>
              </a:extLst>
            </p:cNvPr>
            <p:cNvGrpSpPr/>
            <p:nvPr/>
          </p:nvGrpSpPr>
          <p:grpSpPr>
            <a:xfrm>
              <a:off x="2364916" y="3765336"/>
              <a:ext cx="425225" cy="707886"/>
              <a:chOff x="3300233" y="3434168"/>
              <a:chExt cx="534815" cy="889897"/>
            </a:xfrm>
          </p:grpSpPr>
          <p:grpSp>
            <p:nvGrpSpPr>
              <p:cNvPr id="225" name="组合 224">
                <a:extLst>
                  <a:ext uri="{FF2B5EF4-FFF2-40B4-BE49-F238E27FC236}">
                    <a16:creationId xmlns:a16="http://schemas.microsoft.com/office/drawing/2014/main" id="{B352FFDF-0E74-4D7B-AB27-7613B0582159}"/>
                  </a:ext>
                </a:extLst>
              </p:cNvPr>
              <p:cNvGrpSpPr/>
              <p:nvPr/>
            </p:nvGrpSpPr>
            <p:grpSpPr>
              <a:xfrm rot="5400000">
                <a:off x="3122781" y="3789072"/>
                <a:ext cx="889808" cy="180000"/>
                <a:chOff x="1229640" y="4486405"/>
                <a:chExt cx="889808" cy="180000"/>
              </a:xfrm>
              <a:solidFill>
                <a:schemeClr val="accent3">
                  <a:lumMod val="85000"/>
                </a:schemeClr>
              </a:solidFill>
            </p:grpSpPr>
            <p:sp>
              <p:nvSpPr>
                <p:cNvPr id="238" name="矩形 237">
                  <a:extLst>
                    <a:ext uri="{FF2B5EF4-FFF2-40B4-BE49-F238E27FC236}">
                      <a16:creationId xmlns:a16="http://schemas.microsoft.com/office/drawing/2014/main" id="{1EAC16B6-EC9C-435B-9BB6-BC3C994144DE}"/>
                    </a:ext>
                  </a:extLst>
                </p:cNvPr>
                <p:cNvSpPr/>
                <p:nvPr/>
              </p:nvSpPr>
              <p:spPr bwMode="auto">
                <a:xfrm>
                  <a:off x="1229640"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39" name="矩形 238">
                  <a:extLst>
                    <a:ext uri="{FF2B5EF4-FFF2-40B4-BE49-F238E27FC236}">
                      <a16:creationId xmlns:a16="http://schemas.microsoft.com/office/drawing/2014/main" id="{6F13E91E-2D24-4261-86BE-765D4F854E25}"/>
                    </a:ext>
                  </a:extLst>
                </p:cNvPr>
                <p:cNvSpPr/>
                <p:nvPr/>
              </p:nvSpPr>
              <p:spPr bwMode="auto">
                <a:xfrm>
                  <a:off x="1407092" y="4486405"/>
                  <a:ext cx="180000" cy="180000"/>
                </a:xfrm>
                <a:prstGeom prst="rect">
                  <a:avLst/>
                </a:prstGeom>
                <a:grpFill/>
                <a:ln w="28575" cap="flat" cmpd="sng" algn="ctr">
                  <a:solidFill>
                    <a:srgbClr val="C248E2"/>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40" name="矩形 239">
                  <a:extLst>
                    <a:ext uri="{FF2B5EF4-FFF2-40B4-BE49-F238E27FC236}">
                      <a16:creationId xmlns:a16="http://schemas.microsoft.com/office/drawing/2014/main" id="{ADDFFEA9-C9AF-4183-93D4-2A8656457D9A}"/>
                    </a:ext>
                  </a:extLst>
                </p:cNvPr>
                <p:cNvSpPr/>
                <p:nvPr/>
              </p:nvSpPr>
              <p:spPr bwMode="auto">
                <a:xfrm>
                  <a:off x="1585640"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41" name="矩形 240">
                  <a:extLst>
                    <a:ext uri="{FF2B5EF4-FFF2-40B4-BE49-F238E27FC236}">
                      <a16:creationId xmlns:a16="http://schemas.microsoft.com/office/drawing/2014/main" id="{3069D716-62FE-4F37-96F6-3E02FD1A3674}"/>
                    </a:ext>
                  </a:extLst>
                </p:cNvPr>
                <p:cNvSpPr/>
                <p:nvPr/>
              </p:nvSpPr>
              <p:spPr bwMode="auto">
                <a:xfrm>
                  <a:off x="1761996"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42" name="矩形 241">
                  <a:extLst>
                    <a:ext uri="{FF2B5EF4-FFF2-40B4-BE49-F238E27FC236}">
                      <a16:creationId xmlns:a16="http://schemas.microsoft.com/office/drawing/2014/main" id="{38FC914D-C17E-4122-9D8C-A7DFF0230736}"/>
                    </a:ext>
                  </a:extLst>
                </p:cNvPr>
                <p:cNvSpPr/>
                <p:nvPr/>
              </p:nvSpPr>
              <p:spPr bwMode="auto">
                <a:xfrm>
                  <a:off x="1939448"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226" name="组合 225">
                <a:extLst>
                  <a:ext uri="{FF2B5EF4-FFF2-40B4-BE49-F238E27FC236}">
                    <a16:creationId xmlns:a16="http://schemas.microsoft.com/office/drawing/2014/main" id="{8B11914C-07FF-4DEF-8B5B-C3E572DBD652}"/>
                  </a:ext>
                </a:extLst>
              </p:cNvPr>
              <p:cNvGrpSpPr/>
              <p:nvPr/>
            </p:nvGrpSpPr>
            <p:grpSpPr>
              <a:xfrm rot="5400000">
                <a:off x="2945330" y="3789161"/>
                <a:ext cx="889807" cy="180001"/>
                <a:chOff x="1229640" y="4486405"/>
                <a:chExt cx="889807" cy="180001"/>
              </a:xfrm>
              <a:solidFill>
                <a:schemeClr val="accent3">
                  <a:lumMod val="85000"/>
                </a:schemeClr>
              </a:solidFill>
            </p:grpSpPr>
            <p:sp>
              <p:nvSpPr>
                <p:cNvPr id="233" name="矩形 232">
                  <a:extLst>
                    <a:ext uri="{FF2B5EF4-FFF2-40B4-BE49-F238E27FC236}">
                      <a16:creationId xmlns:a16="http://schemas.microsoft.com/office/drawing/2014/main" id="{CDA4EB39-31E2-4634-A6C8-191D855516D6}"/>
                    </a:ext>
                  </a:extLst>
                </p:cNvPr>
                <p:cNvSpPr/>
                <p:nvPr/>
              </p:nvSpPr>
              <p:spPr bwMode="auto">
                <a:xfrm>
                  <a:off x="1229640"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34" name="矩形 233">
                  <a:extLst>
                    <a:ext uri="{FF2B5EF4-FFF2-40B4-BE49-F238E27FC236}">
                      <a16:creationId xmlns:a16="http://schemas.microsoft.com/office/drawing/2014/main" id="{02706004-2B6D-4008-8F2F-1B0BB161DC4B}"/>
                    </a:ext>
                  </a:extLst>
                </p:cNvPr>
                <p:cNvSpPr/>
                <p:nvPr/>
              </p:nvSpPr>
              <p:spPr bwMode="auto">
                <a:xfrm>
                  <a:off x="1407092"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35" name="矩形 234">
                  <a:extLst>
                    <a:ext uri="{FF2B5EF4-FFF2-40B4-BE49-F238E27FC236}">
                      <a16:creationId xmlns:a16="http://schemas.microsoft.com/office/drawing/2014/main" id="{94EF8ABC-B2AF-434A-B5F0-FEAF93AA57AD}"/>
                    </a:ext>
                  </a:extLst>
                </p:cNvPr>
                <p:cNvSpPr/>
                <p:nvPr/>
              </p:nvSpPr>
              <p:spPr bwMode="auto">
                <a:xfrm>
                  <a:off x="1584544"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36" name="矩形 235">
                  <a:extLst>
                    <a:ext uri="{FF2B5EF4-FFF2-40B4-BE49-F238E27FC236}">
                      <a16:creationId xmlns:a16="http://schemas.microsoft.com/office/drawing/2014/main" id="{D8E4D0CD-D36B-44EF-9FFA-9C58C8B5E9CE}"/>
                    </a:ext>
                  </a:extLst>
                </p:cNvPr>
                <p:cNvSpPr/>
                <p:nvPr/>
              </p:nvSpPr>
              <p:spPr bwMode="auto">
                <a:xfrm>
                  <a:off x="1761996"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37" name="矩形 236">
                  <a:extLst>
                    <a:ext uri="{FF2B5EF4-FFF2-40B4-BE49-F238E27FC236}">
                      <a16:creationId xmlns:a16="http://schemas.microsoft.com/office/drawing/2014/main" id="{7889BFBF-3DCF-4310-BEF3-AC52EC31D162}"/>
                    </a:ext>
                  </a:extLst>
                </p:cNvPr>
                <p:cNvSpPr/>
                <p:nvPr/>
              </p:nvSpPr>
              <p:spPr bwMode="auto">
                <a:xfrm>
                  <a:off x="1939448" y="4486406"/>
                  <a:ext cx="179999"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grpSp>
          <p:grpSp>
            <p:nvGrpSpPr>
              <p:cNvPr id="227" name="组合 226">
                <a:extLst>
                  <a:ext uri="{FF2B5EF4-FFF2-40B4-BE49-F238E27FC236}">
                    <a16:creationId xmlns:a16="http://schemas.microsoft.com/office/drawing/2014/main" id="{8BE1F3DD-C303-47E2-B0A1-66920667B0C6}"/>
                  </a:ext>
                </a:extLst>
              </p:cNvPr>
              <p:cNvGrpSpPr/>
              <p:nvPr/>
            </p:nvGrpSpPr>
            <p:grpSpPr>
              <a:xfrm rot="5400000">
                <a:off x="3300144" y="3789116"/>
                <a:ext cx="889808" cy="180000"/>
                <a:chOff x="1229640" y="4486405"/>
                <a:chExt cx="889808" cy="180000"/>
              </a:xfrm>
              <a:solidFill>
                <a:schemeClr val="accent3">
                  <a:lumMod val="85000"/>
                </a:schemeClr>
              </a:solidFill>
            </p:grpSpPr>
            <p:sp>
              <p:nvSpPr>
                <p:cNvPr id="228" name="矩形 227">
                  <a:extLst>
                    <a:ext uri="{FF2B5EF4-FFF2-40B4-BE49-F238E27FC236}">
                      <a16:creationId xmlns:a16="http://schemas.microsoft.com/office/drawing/2014/main" id="{C1D94DDA-99F6-4DA8-AF56-D2B0EAB6AFD6}"/>
                    </a:ext>
                  </a:extLst>
                </p:cNvPr>
                <p:cNvSpPr/>
                <p:nvPr/>
              </p:nvSpPr>
              <p:spPr bwMode="auto">
                <a:xfrm>
                  <a:off x="1229640"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29" name="矩形 228">
                  <a:extLst>
                    <a:ext uri="{FF2B5EF4-FFF2-40B4-BE49-F238E27FC236}">
                      <a16:creationId xmlns:a16="http://schemas.microsoft.com/office/drawing/2014/main" id="{F706EB44-0C86-422B-A3AF-B166B7C5438F}"/>
                    </a:ext>
                  </a:extLst>
                </p:cNvPr>
                <p:cNvSpPr/>
                <p:nvPr/>
              </p:nvSpPr>
              <p:spPr bwMode="auto">
                <a:xfrm>
                  <a:off x="1407092" y="4486405"/>
                  <a:ext cx="180000" cy="180000"/>
                </a:xfrm>
                <a:prstGeom prst="rect">
                  <a:avLst/>
                </a:prstGeom>
                <a:grpFill/>
                <a:ln w="28575" cap="flat" cmpd="sng" algn="ctr">
                  <a:solidFill>
                    <a:srgbClr val="C248E2"/>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30" name="矩形 229">
                  <a:extLst>
                    <a:ext uri="{FF2B5EF4-FFF2-40B4-BE49-F238E27FC236}">
                      <a16:creationId xmlns:a16="http://schemas.microsoft.com/office/drawing/2014/main" id="{68B3B286-DD33-4243-86D2-9B7E3C2B04AD}"/>
                    </a:ext>
                  </a:extLst>
                </p:cNvPr>
                <p:cNvSpPr/>
                <p:nvPr/>
              </p:nvSpPr>
              <p:spPr bwMode="auto">
                <a:xfrm>
                  <a:off x="1585640"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31" name="矩形 230">
                  <a:extLst>
                    <a:ext uri="{FF2B5EF4-FFF2-40B4-BE49-F238E27FC236}">
                      <a16:creationId xmlns:a16="http://schemas.microsoft.com/office/drawing/2014/main" id="{0F101851-4B4C-41CC-AA46-E0581BDBEBC6}"/>
                    </a:ext>
                  </a:extLst>
                </p:cNvPr>
                <p:cNvSpPr/>
                <p:nvPr/>
              </p:nvSpPr>
              <p:spPr bwMode="auto">
                <a:xfrm>
                  <a:off x="1761996"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32" name="矩形 231">
                  <a:extLst>
                    <a:ext uri="{FF2B5EF4-FFF2-40B4-BE49-F238E27FC236}">
                      <a16:creationId xmlns:a16="http://schemas.microsoft.com/office/drawing/2014/main" id="{7B4D67CF-0A9E-49FB-8684-32E40CEDAE7A}"/>
                    </a:ext>
                  </a:extLst>
                </p:cNvPr>
                <p:cNvSpPr/>
                <p:nvPr/>
              </p:nvSpPr>
              <p:spPr bwMode="auto">
                <a:xfrm>
                  <a:off x="1939448" y="4486405"/>
                  <a:ext cx="180000" cy="180000"/>
                </a:xfrm>
                <a:prstGeom prst="rect">
                  <a:avLst/>
                </a:prstGeom>
                <a:grpFill/>
                <a:ln w="28575" cap="flat" cmpd="sng" algn="ctr">
                  <a:solidFill>
                    <a:srgbClr val="7030A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pSp>
          <p:nvGrpSpPr>
            <p:cNvPr id="109" name="组合 108">
              <a:extLst>
                <a:ext uri="{FF2B5EF4-FFF2-40B4-BE49-F238E27FC236}">
                  <a16:creationId xmlns:a16="http://schemas.microsoft.com/office/drawing/2014/main" id="{04C0A500-5400-4CF4-B57E-7647B8155762}"/>
                </a:ext>
              </a:extLst>
            </p:cNvPr>
            <p:cNvGrpSpPr/>
            <p:nvPr/>
          </p:nvGrpSpPr>
          <p:grpSpPr>
            <a:xfrm>
              <a:off x="2347754" y="4791188"/>
              <a:ext cx="406898" cy="624904"/>
              <a:chOff x="3300233" y="3434168"/>
              <a:chExt cx="534815" cy="889897"/>
            </a:xfrm>
          </p:grpSpPr>
          <p:grpSp>
            <p:nvGrpSpPr>
              <p:cNvPr id="196" name="组合 195">
                <a:extLst>
                  <a:ext uri="{FF2B5EF4-FFF2-40B4-BE49-F238E27FC236}">
                    <a16:creationId xmlns:a16="http://schemas.microsoft.com/office/drawing/2014/main" id="{3A138ED2-1909-4A96-9B8F-A8B80C2FEC0D}"/>
                  </a:ext>
                </a:extLst>
              </p:cNvPr>
              <p:cNvGrpSpPr/>
              <p:nvPr/>
            </p:nvGrpSpPr>
            <p:grpSpPr>
              <a:xfrm rot="5400000">
                <a:off x="3122781" y="3789072"/>
                <a:ext cx="889808" cy="180000"/>
                <a:chOff x="1229640" y="4486405"/>
                <a:chExt cx="889808" cy="180000"/>
              </a:xfrm>
              <a:solidFill>
                <a:schemeClr val="accent3">
                  <a:lumMod val="85000"/>
                </a:schemeClr>
              </a:solidFill>
            </p:grpSpPr>
            <p:sp>
              <p:nvSpPr>
                <p:cNvPr id="220" name="矩形 219">
                  <a:extLst>
                    <a:ext uri="{FF2B5EF4-FFF2-40B4-BE49-F238E27FC236}">
                      <a16:creationId xmlns:a16="http://schemas.microsoft.com/office/drawing/2014/main" id="{BE4EAEB3-0207-4CC7-AE47-14762440E9B7}"/>
                    </a:ext>
                  </a:extLst>
                </p:cNvPr>
                <p:cNvSpPr/>
                <p:nvPr/>
              </p:nvSpPr>
              <p:spPr bwMode="auto">
                <a:xfrm>
                  <a:off x="1229640"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21" name="矩形 220">
                  <a:extLst>
                    <a:ext uri="{FF2B5EF4-FFF2-40B4-BE49-F238E27FC236}">
                      <a16:creationId xmlns:a16="http://schemas.microsoft.com/office/drawing/2014/main" id="{CF1C0FE5-7FA5-4449-B9E9-3BD02280B7E5}"/>
                    </a:ext>
                  </a:extLst>
                </p:cNvPr>
                <p:cNvSpPr/>
                <p:nvPr/>
              </p:nvSpPr>
              <p:spPr bwMode="auto">
                <a:xfrm>
                  <a:off x="1407092"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22" name="矩形 221">
                  <a:extLst>
                    <a:ext uri="{FF2B5EF4-FFF2-40B4-BE49-F238E27FC236}">
                      <a16:creationId xmlns:a16="http://schemas.microsoft.com/office/drawing/2014/main" id="{4B3E3C96-1EA4-4CEA-B25E-96AB21C3565E}"/>
                    </a:ext>
                  </a:extLst>
                </p:cNvPr>
                <p:cNvSpPr/>
                <p:nvPr/>
              </p:nvSpPr>
              <p:spPr bwMode="auto">
                <a:xfrm>
                  <a:off x="1585640"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23" name="矩形 222">
                  <a:extLst>
                    <a:ext uri="{FF2B5EF4-FFF2-40B4-BE49-F238E27FC236}">
                      <a16:creationId xmlns:a16="http://schemas.microsoft.com/office/drawing/2014/main" id="{B060B822-D59B-4748-B496-5EC9371A441F}"/>
                    </a:ext>
                  </a:extLst>
                </p:cNvPr>
                <p:cNvSpPr/>
                <p:nvPr/>
              </p:nvSpPr>
              <p:spPr bwMode="auto">
                <a:xfrm>
                  <a:off x="1761996"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24" name="矩形 223">
                  <a:extLst>
                    <a:ext uri="{FF2B5EF4-FFF2-40B4-BE49-F238E27FC236}">
                      <a16:creationId xmlns:a16="http://schemas.microsoft.com/office/drawing/2014/main" id="{1995C1D9-6BBA-4465-8FBD-FFBBC74CCF3C}"/>
                    </a:ext>
                  </a:extLst>
                </p:cNvPr>
                <p:cNvSpPr/>
                <p:nvPr/>
              </p:nvSpPr>
              <p:spPr bwMode="auto">
                <a:xfrm>
                  <a:off x="1939448"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197" name="组合 196">
                <a:extLst>
                  <a:ext uri="{FF2B5EF4-FFF2-40B4-BE49-F238E27FC236}">
                    <a16:creationId xmlns:a16="http://schemas.microsoft.com/office/drawing/2014/main" id="{8BDA5337-B0CD-4AD8-A078-3CE3F90B49A0}"/>
                  </a:ext>
                </a:extLst>
              </p:cNvPr>
              <p:cNvGrpSpPr/>
              <p:nvPr/>
            </p:nvGrpSpPr>
            <p:grpSpPr>
              <a:xfrm rot="5400000">
                <a:off x="2945329" y="3789161"/>
                <a:ext cx="889808" cy="180000"/>
                <a:chOff x="1229640" y="4486405"/>
                <a:chExt cx="889808" cy="180000"/>
              </a:xfrm>
              <a:solidFill>
                <a:schemeClr val="accent3">
                  <a:lumMod val="85000"/>
                </a:schemeClr>
              </a:solidFill>
            </p:grpSpPr>
            <p:sp>
              <p:nvSpPr>
                <p:cNvPr id="215" name="矩形 214">
                  <a:extLst>
                    <a:ext uri="{FF2B5EF4-FFF2-40B4-BE49-F238E27FC236}">
                      <a16:creationId xmlns:a16="http://schemas.microsoft.com/office/drawing/2014/main" id="{523A0975-83D0-40DB-A0B5-592E91022031}"/>
                    </a:ext>
                  </a:extLst>
                </p:cNvPr>
                <p:cNvSpPr/>
                <p:nvPr/>
              </p:nvSpPr>
              <p:spPr bwMode="auto">
                <a:xfrm>
                  <a:off x="1229640"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16" name="矩形 215">
                  <a:extLst>
                    <a:ext uri="{FF2B5EF4-FFF2-40B4-BE49-F238E27FC236}">
                      <a16:creationId xmlns:a16="http://schemas.microsoft.com/office/drawing/2014/main" id="{CED60062-D2E9-4F8F-B61D-9B50A875B840}"/>
                    </a:ext>
                  </a:extLst>
                </p:cNvPr>
                <p:cNvSpPr/>
                <p:nvPr/>
              </p:nvSpPr>
              <p:spPr bwMode="auto">
                <a:xfrm>
                  <a:off x="1407092"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17" name="矩形 216">
                  <a:extLst>
                    <a:ext uri="{FF2B5EF4-FFF2-40B4-BE49-F238E27FC236}">
                      <a16:creationId xmlns:a16="http://schemas.microsoft.com/office/drawing/2014/main" id="{88F1BBA4-EC49-4035-893C-D1374A937C41}"/>
                    </a:ext>
                  </a:extLst>
                </p:cNvPr>
                <p:cNvSpPr/>
                <p:nvPr/>
              </p:nvSpPr>
              <p:spPr bwMode="auto">
                <a:xfrm>
                  <a:off x="1584544"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18" name="矩形 217">
                  <a:extLst>
                    <a:ext uri="{FF2B5EF4-FFF2-40B4-BE49-F238E27FC236}">
                      <a16:creationId xmlns:a16="http://schemas.microsoft.com/office/drawing/2014/main" id="{53E18530-CAE9-42D6-836E-D51AE7080E61}"/>
                    </a:ext>
                  </a:extLst>
                </p:cNvPr>
                <p:cNvSpPr/>
                <p:nvPr/>
              </p:nvSpPr>
              <p:spPr bwMode="auto">
                <a:xfrm>
                  <a:off x="1761996"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19" name="矩形 218">
                  <a:extLst>
                    <a:ext uri="{FF2B5EF4-FFF2-40B4-BE49-F238E27FC236}">
                      <a16:creationId xmlns:a16="http://schemas.microsoft.com/office/drawing/2014/main" id="{27027DC7-6308-4587-A774-80FB3DCBB732}"/>
                    </a:ext>
                  </a:extLst>
                </p:cNvPr>
                <p:cNvSpPr/>
                <p:nvPr/>
              </p:nvSpPr>
              <p:spPr bwMode="auto">
                <a:xfrm>
                  <a:off x="1939448"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grpSp>
          <p:grpSp>
            <p:nvGrpSpPr>
              <p:cNvPr id="198" name="组合 197">
                <a:extLst>
                  <a:ext uri="{FF2B5EF4-FFF2-40B4-BE49-F238E27FC236}">
                    <a16:creationId xmlns:a16="http://schemas.microsoft.com/office/drawing/2014/main" id="{651528F8-010E-4CB9-999C-8566EA542E26}"/>
                  </a:ext>
                </a:extLst>
              </p:cNvPr>
              <p:cNvGrpSpPr/>
              <p:nvPr/>
            </p:nvGrpSpPr>
            <p:grpSpPr>
              <a:xfrm rot="5400000">
                <a:off x="3300144" y="3789116"/>
                <a:ext cx="889808" cy="180000"/>
                <a:chOff x="1229640" y="4486405"/>
                <a:chExt cx="889808" cy="180000"/>
              </a:xfrm>
              <a:solidFill>
                <a:schemeClr val="accent3">
                  <a:lumMod val="85000"/>
                </a:schemeClr>
              </a:solidFill>
            </p:grpSpPr>
            <p:sp>
              <p:nvSpPr>
                <p:cNvPr id="199" name="矩形 198">
                  <a:extLst>
                    <a:ext uri="{FF2B5EF4-FFF2-40B4-BE49-F238E27FC236}">
                      <a16:creationId xmlns:a16="http://schemas.microsoft.com/office/drawing/2014/main" id="{6AA659C9-B40E-49E4-A940-5E8B288E083E}"/>
                    </a:ext>
                  </a:extLst>
                </p:cNvPr>
                <p:cNvSpPr/>
                <p:nvPr/>
              </p:nvSpPr>
              <p:spPr bwMode="auto">
                <a:xfrm>
                  <a:off x="1229640"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00" name="矩形 199">
                  <a:extLst>
                    <a:ext uri="{FF2B5EF4-FFF2-40B4-BE49-F238E27FC236}">
                      <a16:creationId xmlns:a16="http://schemas.microsoft.com/office/drawing/2014/main" id="{E2691622-FF02-48A0-9A2D-858FCDB63832}"/>
                    </a:ext>
                  </a:extLst>
                </p:cNvPr>
                <p:cNvSpPr/>
                <p:nvPr/>
              </p:nvSpPr>
              <p:spPr bwMode="auto">
                <a:xfrm>
                  <a:off x="1407092"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01" name="矩形 200">
                  <a:extLst>
                    <a:ext uri="{FF2B5EF4-FFF2-40B4-BE49-F238E27FC236}">
                      <a16:creationId xmlns:a16="http://schemas.microsoft.com/office/drawing/2014/main" id="{9CB552CD-9C92-4FD9-AFAE-0DD30EB1D312}"/>
                    </a:ext>
                  </a:extLst>
                </p:cNvPr>
                <p:cNvSpPr/>
                <p:nvPr/>
              </p:nvSpPr>
              <p:spPr bwMode="auto">
                <a:xfrm>
                  <a:off x="1585640"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02" name="矩形 201">
                  <a:extLst>
                    <a:ext uri="{FF2B5EF4-FFF2-40B4-BE49-F238E27FC236}">
                      <a16:creationId xmlns:a16="http://schemas.microsoft.com/office/drawing/2014/main" id="{CA84B8C1-8811-47A7-AA69-2A0167FBDFF2}"/>
                    </a:ext>
                  </a:extLst>
                </p:cNvPr>
                <p:cNvSpPr/>
                <p:nvPr/>
              </p:nvSpPr>
              <p:spPr bwMode="auto">
                <a:xfrm>
                  <a:off x="1761996"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03" name="矩形 202">
                  <a:extLst>
                    <a:ext uri="{FF2B5EF4-FFF2-40B4-BE49-F238E27FC236}">
                      <a16:creationId xmlns:a16="http://schemas.microsoft.com/office/drawing/2014/main" id="{4A2D113C-EEF4-49A2-B490-8D2B821E86BE}"/>
                    </a:ext>
                  </a:extLst>
                </p:cNvPr>
                <p:cNvSpPr/>
                <p:nvPr/>
              </p:nvSpPr>
              <p:spPr bwMode="auto">
                <a:xfrm>
                  <a:off x="1939448" y="4486405"/>
                  <a:ext cx="180000" cy="180000"/>
                </a:xfrm>
                <a:prstGeom prst="rect">
                  <a:avLst/>
                </a:prstGeom>
                <a:grpFill/>
                <a:ln w="28575" cap="flat" cmpd="sng" algn="ctr">
                  <a:solidFill>
                    <a:srgbClr val="FFC000"/>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pSp>
          <p:nvGrpSpPr>
            <p:cNvPr id="110" name="组合 109">
              <a:extLst>
                <a:ext uri="{FF2B5EF4-FFF2-40B4-BE49-F238E27FC236}">
                  <a16:creationId xmlns:a16="http://schemas.microsoft.com/office/drawing/2014/main" id="{DB04067B-1C1E-4FD9-84D1-537FB2373494}"/>
                </a:ext>
              </a:extLst>
            </p:cNvPr>
            <p:cNvGrpSpPr/>
            <p:nvPr/>
          </p:nvGrpSpPr>
          <p:grpSpPr>
            <a:xfrm>
              <a:off x="2381492" y="5743698"/>
              <a:ext cx="402406" cy="622400"/>
              <a:chOff x="3300233" y="3434168"/>
              <a:chExt cx="534815" cy="889897"/>
            </a:xfrm>
          </p:grpSpPr>
          <p:grpSp>
            <p:nvGrpSpPr>
              <p:cNvPr id="178" name="组合 177">
                <a:extLst>
                  <a:ext uri="{FF2B5EF4-FFF2-40B4-BE49-F238E27FC236}">
                    <a16:creationId xmlns:a16="http://schemas.microsoft.com/office/drawing/2014/main" id="{ECD61FBB-BBDF-4C43-AFDD-0D84048176B3}"/>
                  </a:ext>
                </a:extLst>
              </p:cNvPr>
              <p:cNvGrpSpPr/>
              <p:nvPr/>
            </p:nvGrpSpPr>
            <p:grpSpPr>
              <a:xfrm rot="5400000">
                <a:off x="3122781" y="3789072"/>
                <a:ext cx="889808" cy="180000"/>
                <a:chOff x="1229640" y="4486405"/>
                <a:chExt cx="889808" cy="180000"/>
              </a:xfrm>
              <a:solidFill>
                <a:schemeClr val="accent3">
                  <a:lumMod val="85000"/>
                </a:schemeClr>
              </a:solidFill>
            </p:grpSpPr>
            <p:sp>
              <p:nvSpPr>
                <p:cNvPr id="191" name="矩形 190">
                  <a:extLst>
                    <a:ext uri="{FF2B5EF4-FFF2-40B4-BE49-F238E27FC236}">
                      <a16:creationId xmlns:a16="http://schemas.microsoft.com/office/drawing/2014/main" id="{9ACAF8BF-9568-4802-A630-F6EF86D4A6FE}"/>
                    </a:ext>
                  </a:extLst>
                </p:cNvPr>
                <p:cNvSpPr/>
                <p:nvPr/>
              </p:nvSpPr>
              <p:spPr bwMode="auto">
                <a:xfrm>
                  <a:off x="1229640"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92" name="矩形 191">
                  <a:extLst>
                    <a:ext uri="{FF2B5EF4-FFF2-40B4-BE49-F238E27FC236}">
                      <a16:creationId xmlns:a16="http://schemas.microsoft.com/office/drawing/2014/main" id="{624B77E9-C000-4F43-B652-0536FE65547E}"/>
                    </a:ext>
                  </a:extLst>
                </p:cNvPr>
                <p:cNvSpPr/>
                <p:nvPr/>
              </p:nvSpPr>
              <p:spPr bwMode="auto">
                <a:xfrm>
                  <a:off x="1407092"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93" name="矩形 192">
                  <a:extLst>
                    <a:ext uri="{FF2B5EF4-FFF2-40B4-BE49-F238E27FC236}">
                      <a16:creationId xmlns:a16="http://schemas.microsoft.com/office/drawing/2014/main" id="{F4EA0765-944A-4683-8B84-320B10480367}"/>
                    </a:ext>
                  </a:extLst>
                </p:cNvPr>
                <p:cNvSpPr/>
                <p:nvPr/>
              </p:nvSpPr>
              <p:spPr bwMode="auto">
                <a:xfrm>
                  <a:off x="1585640"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sp>
              <p:nvSpPr>
                <p:cNvPr id="194" name="矩形 193">
                  <a:extLst>
                    <a:ext uri="{FF2B5EF4-FFF2-40B4-BE49-F238E27FC236}">
                      <a16:creationId xmlns:a16="http://schemas.microsoft.com/office/drawing/2014/main" id="{E5383E23-9E07-474A-B4FB-468B632F0699}"/>
                    </a:ext>
                  </a:extLst>
                </p:cNvPr>
                <p:cNvSpPr/>
                <p:nvPr/>
              </p:nvSpPr>
              <p:spPr bwMode="auto">
                <a:xfrm>
                  <a:off x="1761996"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95" name="矩形 194">
                  <a:extLst>
                    <a:ext uri="{FF2B5EF4-FFF2-40B4-BE49-F238E27FC236}">
                      <a16:creationId xmlns:a16="http://schemas.microsoft.com/office/drawing/2014/main" id="{13700146-7D96-495B-A0FE-1CF3A8751E02}"/>
                    </a:ext>
                  </a:extLst>
                </p:cNvPr>
                <p:cNvSpPr/>
                <p:nvPr/>
              </p:nvSpPr>
              <p:spPr bwMode="auto">
                <a:xfrm>
                  <a:off x="1939448"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179" name="组合 178">
                <a:extLst>
                  <a:ext uri="{FF2B5EF4-FFF2-40B4-BE49-F238E27FC236}">
                    <a16:creationId xmlns:a16="http://schemas.microsoft.com/office/drawing/2014/main" id="{3CE6A0CA-895D-49AD-853F-1D6E30F5981F}"/>
                  </a:ext>
                </a:extLst>
              </p:cNvPr>
              <p:cNvGrpSpPr/>
              <p:nvPr/>
            </p:nvGrpSpPr>
            <p:grpSpPr>
              <a:xfrm rot="5400000">
                <a:off x="2945329" y="3789161"/>
                <a:ext cx="889808" cy="180000"/>
                <a:chOff x="1229640" y="4486405"/>
                <a:chExt cx="889808" cy="180000"/>
              </a:xfrm>
              <a:solidFill>
                <a:schemeClr val="accent3">
                  <a:lumMod val="85000"/>
                </a:schemeClr>
              </a:solidFill>
            </p:grpSpPr>
            <p:sp>
              <p:nvSpPr>
                <p:cNvPr id="186" name="矩形 185">
                  <a:extLst>
                    <a:ext uri="{FF2B5EF4-FFF2-40B4-BE49-F238E27FC236}">
                      <a16:creationId xmlns:a16="http://schemas.microsoft.com/office/drawing/2014/main" id="{333B164B-BBE6-4C15-92B4-184768AC281E}"/>
                    </a:ext>
                  </a:extLst>
                </p:cNvPr>
                <p:cNvSpPr/>
                <p:nvPr/>
              </p:nvSpPr>
              <p:spPr bwMode="auto">
                <a:xfrm>
                  <a:off x="1229640"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87" name="矩形 186">
                  <a:extLst>
                    <a:ext uri="{FF2B5EF4-FFF2-40B4-BE49-F238E27FC236}">
                      <a16:creationId xmlns:a16="http://schemas.microsoft.com/office/drawing/2014/main" id="{FC57E395-F944-4CDE-A2AC-A4985654E962}"/>
                    </a:ext>
                  </a:extLst>
                </p:cNvPr>
                <p:cNvSpPr/>
                <p:nvPr/>
              </p:nvSpPr>
              <p:spPr bwMode="auto">
                <a:xfrm>
                  <a:off x="1407092"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88" name="矩形 187">
                  <a:extLst>
                    <a:ext uri="{FF2B5EF4-FFF2-40B4-BE49-F238E27FC236}">
                      <a16:creationId xmlns:a16="http://schemas.microsoft.com/office/drawing/2014/main" id="{99DACE95-A0AF-4D15-9B24-E730860D5637}"/>
                    </a:ext>
                  </a:extLst>
                </p:cNvPr>
                <p:cNvSpPr/>
                <p:nvPr/>
              </p:nvSpPr>
              <p:spPr bwMode="auto">
                <a:xfrm>
                  <a:off x="1584544"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89" name="矩形 188">
                  <a:extLst>
                    <a:ext uri="{FF2B5EF4-FFF2-40B4-BE49-F238E27FC236}">
                      <a16:creationId xmlns:a16="http://schemas.microsoft.com/office/drawing/2014/main" id="{4DE397B3-4D82-4C9C-A643-8696B2E54EA5}"/>
                    </a:ext>
                  </a:extLst>
                </p:cNvPr>
                <p:cNvSpPr/>
                <p:nvPr/>
              </p:nvSpPr>
              <p:spPr bwMode="auto">
                <a:xfrm>
                  <a:off x="1761996"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90" name="矩形 189">
                  <a:extLst>
                    <a:ext uri="{FF2B5EF4-FFF2-40B4-BE49-F238E27FC236}">
                      <a16:creationId xmlns:a16="http://schemas.microsoft.com/office/drawing/2014/main" id="{EB6B10B6-3D5A-4372-BF3E-BCD4798669B9}"/>
                    </a:ext>
                  </a:extLst>
                </p:cNvPr>
                <p:cNvSpPr/>
                <p:nvPr/>
              </p:nvSpPr>
              <p:spPr bwMode="auto">
                <a:xfrm>
                  <a:off x="1939448"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grpSp>
          <p:grpSp>
            <p:nvGrpSpPr>
              <p:cNvPr id="180" name="组合 179">
                <a:extLst>
                  <a:ext uri="{FF2B5EF4-FFF2-40B4-BE49-F238E27FC236}">
                    <a16:creationId xmlns:a16="http://schemas.microsoft.com/office/drawing/2014/main" id="{474900A5-B41E-4248-80E3-4AD9A1A6B401}"/>
                  </a:ext>
                </a:extLst>
              </p:cNvPr>
              <p:cNvGrpSpPr/>
              <p:nvPr/>
            </p:nvGrpSpPr>
            <p:grpSpPr>
              <a:xfrm rot="5400000">
                <a:off x="3300144" y="3789116"/>
                <a:ext cx="889808" cy="180000"/>
                <a:chOff x="1229640" y="4486405"/>
                <a:chExt cx="889808" cy="180000"/>
              </a:xfrm>
              <a:solidFill>
                <a:schemeClr val="accent3">
                  <a:lumMod val="85000"/>
                </a:schemeClr>
              </a:solidFill>
            </p:grpSpPr>
            <p:sp>
              <p:nvSpPr>
                <p:cNvPr id="181" name="矩形 180">
                  <a:extLst>
                    <a:ext uri="{FF2B5EF4-FFF2-40B4-BE49-F238E27FC236}">
                      <a16:creationId xmlns:a16="http://schemas.microsoft.com/office/drawing/2014/main" id="{7475BD70-D90A-47F8-8C48-A6B4F1F5D3C4}"/>
                    </a:ext>
                  </a:extLst>
                </p:cNvPr>
                <p:cNvSpPr/>
                <p:nvPr/>
              </p:nvSpPr>
              <p:spPr bwMode="auto">
                <a:xfrm>
                  <a:off x="1229640"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82" name="矩形 181">
                  <a:extLst>
                    <a:ext uri="{FF2B5EF4-FFF2-40B4-BE49-F238E27FC236}">
                      <a16:creationId xmlns:a16="http://schemas.microsoft.com/office/drawing/2014/main" id="{FAA82711-4BD1-4D6E-A08B-B7AEEE412531}"/>
                    </a:ext>
                  </a:extLst>
                </p:cNvPr>
                <p:cNvSpPr/>
                <p:nvPr/>
              </p:nvSpPr>
              <p:spPr bwMode="auto">
                <a:xfrm>
                  <a:off x="1407092"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83" name="矩形 182">
                  <a:extLst>
                    <a:ext uri="{FF2B5EF4-FFF2-40B4-BE49-F238E27FC236}">
                      <a16:creationId xmlns:a16="http://schemas.microsoft.com/office/drawing/2014/main" id="{265CFBF3-ECC5-45D6-A1F1-1B0CAFC024E4}"/>
                    </a:ext>
                  </a:extLst>
                </p:cNvPr>
                <p:cNvSpPr/>
                <p:nvPr/>
              </p:nvSpPr>
              <p:spPr bwMode="auto">
                <a:xfrm>
                  <a:off x="1585640"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84" name="矩形 183">
                  <a:extLst>
                    <a:ext uri="{FF2B5EF4-FFF2-40B4-BE49-F238E27FC236}">
                      <a16:creationId xmlns:a16="http://schemas.microsoft.com/office/drawing/2014/main" id="{68A4F2F6-BDD9-4722-979F-A45AFBCF3F34}"/>
                    </a:ext>
                  </a:extLst>
                </p:cNvPr>
                <p:cNvSpPr/>
                <p:nvPr/>
              </p:nvSpPr>
              <p:spPr bwMode="auto">
                <a:xfrm>
                  <a:off x="1761996"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85" name="矩形 184">
                  <a:extLst>
                    <a:ext uri="{FF2B5EF4-FFF2-40B4-BE49-F238E27FC236}">
                      <a16:creationId xmlns:a16="http://schemas.microsoft.com/office/drawing/2014/main" id="{A7C63AA5-934F-469D-8593-345BE9FDA610}"/>
                    </a:ext>
                  </a:extLst>
                </p:cNvPr>
                <p:cNvSpPr/>
                <p:nvPr/>
              </p:nvSpPr>
              <p:spPr bwMode="auto">
                <a:xfrm>
                  <a:off x="1939448" y="4486405"/>
                  <a:ext cx="180000" cy="180000"/>
                </a:xfrm>
                <a:prstGeom prst="rect">
                  <a:avLst/>
                </a:prstGeom>
                <a:grpFill/>
                <a:ln w="28575" cap="flat" cmpd="sng" algn="ctr">
                  <a:solidFill>
                    <a:schemeClr val="accent4">
                      <a:lumMod val="50000"/>
                      <a:lumOff val="50000"/>
                    </a:schemeClr>
                  </a:solid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sp>
          <p:nvSpPr>
            <p:cNvPr id="111" name="等号 110">
              <a:extLst>
                <a:ext uri="{FF2B5EF4-FFF2-40B4-BE49-F238E27FC236}">
                  <a16:creationId xmlns:a16="http://schemas.microsoft.com/office/drawing/2014/main" id="{3279579C-4603-4E4C-9843-F70C3C206645}"/>
                </a:ext>
              </a:extLst>
            </p:cNvPr>
            <p:cNvSpPr/>
            <p:nvPr/>
          </p:nvSpPr>
          <p:spPr bwMode="auto">
            <a:xfrm>
              <a:off x="3053282" y="4127449"/>
              <a:ext cx="233487" cy="135565"/>
            </a:xfrm>
            <a:prstGeom prst="mathEqual">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nvGrpSpPr>
            <p:cNvPr id="112" name="组合 111">
              <a:extLst>
                <a:ext uri="{FF2B5EF4-FFF2-40B4-BE49-F238E27FC236}">
                  <a16:creationId xmlns:a16="http://schemas.microsoft.com/office/drawing/2014/main" id="{097ED253-3562-4BE2-8C49-A61811F07925}"/>
                </a:ext>
              </a:extLst>
            </p:cNvPr>
            <p:cNvGrpSpPr/>
            <p:nvPr/>
          </p:nvGrpSpPr>
          <p:grpSpPr>
            <a:xfrm>
              <a:off x="3589669" y="4959118"/>
              <a:ext cx="408243" cy="246536"/>
              <a:chOff x="1418248" y="3713611"/>
              <a:chExt cx="534993" cy="357452"/>
            </a:xfrm>
            <a:solidFill>
              <a:srgbClr val="FFCF98"/>
            </a:solidFill>
          </p:grpSpPr>
          <p:grpSp>
            <p:nvGrpSpPr>
              <p:cNvPr id="170" name="组合 169">
                <a:extLst>
                  <a:ext uri="{FF2B5EF4-FFF2-40B4-BE49-F238E27FC236}">
                    <a16:creationId xmlns:a16="http://schemas.microsoft.com/office/drawing/2014/main" id="{69AFA3D6-1E4E-412D-9795-3840EE1DA9D2}"/>
                  </a:ext>
                </a:extLst>
              </p:cNvPr>
              <p:cNvGrpSpPr/>
              <p:nvPr/>
            </p:nvGrpSpPr>
            <p:grpSpPr>
              <a:xfrm>
                <a:off x="1418248" y="3713611"/>
                <a:ext cx="534904" cy="180000"/>
                <a:chOff x="1229640" y="4486405"/>
                <a:chExt cx="534904" cy="180000"/>
              </a:xfrm>
              <a:grpFill/>
            </p:grpSpPr>
            <p:sp>
              <p:nvSpPr>
                <p:cNvPr id="175" name="矩形 174">
                  <a:extLst>
                    <a:ext uri="{FF2B5EF4-FFF2-40B4-BE49-F238E27FC236}">
                      <a16:creationId xmlns:a16="http://schemas.microsoft.com/office/drawing/2014/main" id="{DEADF046-7219-4D11-A925-334368B8B6C3}"/>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76" name="矩形 175">
                  <a:extLst>
                    <a:ext uri="{FF2B5EF4-FFF2-40B4-BE49-F238E27FC236}">
                      <a16:creationId xmlns:a16="http://schemas.microsoft.com/office/drawing/2014/main" id="{C21816D8-A0DD-4643-BAAD-801A38758F88}"/>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77" name="矩形 176">
                  <a:extLst>
                    <a:ext uri="{FF2B5EF4-FFF2-40B4-BE49-F238E27FC236}">
                      <a16:creationId xmlns:a16="http://schemas.microsoft.com/office/drawing/2014/main" id="{249D86E9-EE49-47FD-938D-D696B057BBB7}"/>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171" name="组合 170">
                <a:extLst>
                  <a:ext uri="{FF2B5EF4-FFF2-40B4-BE49-F238E27FC236}">
                    <a16:creationId xmlns:a16="http://schemas.microsoft.com/office/drawing/2014/main" id="{2E3A4EF8-6E51-4E90-A95D-E3EB3E017898}"/>
                  </a:ext>
                </a:extLst>
              </p:cNvPr>
              <p:cNvGrpSpPr/>
              <p:nvPr/>
            </p:nvGrpSpPr>
            <p:grpSpPr>
              <a:xfrm>
                <a:off x="1418337" y="3891063"/>
                <a:ext cx="534904" cy="180000"/>
                <a:chOff x="1229640" y="4486405"/>
                <a:chExt cx="534904" cy="180000"/>
              </a:xfrm>
              <a:grpFill/>
            </p:grpSpPr>
            <p:sp>
              <p:nvSpPr>
                <p:cNvPr id="172" name="矩形 171">
                  <a:extLst>
                    <a:ext uri="{FF2B5EF4-FFF2-40B4-BE49-F238E27FC236}">
                      <a16:creationId xmlns:a16="http://schemas.microsoft.com/office/drawing/2014/main" id="{6E19074D-C4CA-4FD8-9350-7E988D564F19}"/>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73" name="矩形 172">
                  <a:extLst>
                    <a:ext uri="{FF2B5EF4-FFF2-40B4-BE49-F238E27FC236}">
                      <a16:creationId xmlns:a16="http://schemas.microsoft.com/office/drawing/2014/main" id="{5960C92B-54DA-4281-9E80-607EAE1C255F}"/>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74" name="矩形 173">
                  <a:extLst>
                    <a:ext uri="{FF2B5EF4-FFF2-40B4-BE49-F238E27FC236}">
                      <a16:creationId xmlns:a16="http://schemas.microsoft.com/office/drawing/2014/main" id="{EE222713-4321-4054-9FD1-385ED57A61A5}"/>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aphicFrame>
          <p:nvGraphicFramePr>
            <p:cNvPr id="113" name="对象 112">
              <a:extLst>
                <a:ext uri="{FF2B5EF4-FFF2-40B4-BE49-F238E27FC236}">
                  <a16:creationId xmlns:a16="http://schemas.microsoft.com/office/drawing/2014/main" id="{25EE74CB-424E-4872-B302-4076FB451B5B}"/>
                </a:ext>
              </a:extLst>
            </p:cNvPr>
            <p:cNvGraphicFramePr>
              <a:graphicFrameLocks noChangeAspect="1"/>
            </p:cNvGraphicFramePr>
            <p:nvPr>
              <p:extLst/>
            </p:nvPr>
          </p:nvGraphicFramePr>
          <p:xfrm>
            <a:off x="2408887" y="3424896"/>
            <a:ext cx="384324" cy="316502"/>
          </p:xfrm>
          <a:graphic>
            <a:graphicData uri="http://schemas.openxmlformats.org/presentationml/2006/ole">
              <mc:AlternateContent xmlns:mc="http://schemas.openxmlformats.org/markup-compatibility/2006">
                <mc:Choice xmlns:v="urn:schemas-microsoft-com:vml" Requires="v">
                  <p:oleObj spid="_x0000_s394968" name="Equation" r:id="rId11" imgW="215640" imgH="177480" progId="Equation.DSMT4">
                    <p:embed/>
                  </p:oleObj>
                </mc:Choice>
                <mc:Fallback>
                  <p:oleObj name="Equation" r:id="rId11" imgW="215640" imgH="177480" progId="Equation.DSMT4">
                    <p:embed/>
                    <p:pic>
                      <p:nvPicPr>
                        <p:cNvPr id="222" name="对象 221">
                          <a:extLst>
                            <a:ext uri="{FF2B5EF4-FFF2-40B4-BE49-F238E27FC236}">
                              <a16:creationId xmlns:a16="http://schemas.microsoft.com/office/drawing/2014/main" id="{F1CB3E79-54C3-4620-85B5-9209F7516771}"/>
                            </a:ext>
                          </a:extLst>
                        </p:cNvPr>
                        <p:cNvPicPr/>
                        <p:nvPr/>
                      </p:nvPicPr>
                      <p:blipFill>
                        <a:blip r:embed="rId12"/>
                        <a:stretch>
                          <a:fillRect/>
                        </a:stretch>
                      </p:blipFill>
                      <p:spPr>
                        <a:xfrm>
                          <a:off x="2408887" y="3424896"/>
                          <a:ext cx="384324" cy="316502"/>
                        </a:xfrm>
                        <a:prstGeom prst="rect">
                          <a:avLst/>
                        </a:prstGeom>
                      </p:spPr>
                    </p:pic>
                  </p:oleObj>
                </mc:Fallback>
              </mc:AlternateContent>
            </a:graphicData>
          </a:graphic>
        </p:graphicFrame>
        <p:graphicFrame>
          <p:nvGraphicFramePr>
            <p:cNvPr id="114" name="对象 113">
              <a:extLst>
                <a:ext uri="{FF2B5EF4-FFF2-40B4-BE49-F238E27FC236}">
                  <a16:creationId xmlns:a16="http://schemas.microsoft.com/office/drawing/2014/main" id="{F7572EE6-F1AC-43E1-89EE-134091EE91E1}"/>
                </a:ext>
              </a:extLst>
            </p:cNvPr>
            <p:cNvGraphicFramePr>
              <a:graphicFrameLocks noChangeAspect="1"/>
            </p:cNvGraphicFramePr>
            <p:nvPr>
              <p:extLst/>
            </p:nvPr>
          </p:nvGraphicFramePr>
          <p:xfrm>
            <a:off x="2420585" y="4510634"/>
            <a:ext cx="379787" cy="295390"/>
          </p:xfrm>
          <a:graphic>
            <a:graphicData uri="http://schemas.openxmlformats.org/presentationml/2006/ole">
              <mc:AlternateContent xmlns:mc="http://schemas.openxmlformats.org/markup-compatibility/2006">
                <mc:Choice xmlns:v="urn:schemas-microsoft-com:vml" Requires="v">
                  <p:oleObj spid="_x0000_s394969" name="Equation" r:id="rId13" imgW="228600" imgH="177480" progId="Equation.DSMT4">
                    <p:embed/>
                  </p:oleObj>
                </mc:Choice>
                <mc:Fallback>
                  <p:oleObj name="Equation" r:id="rId13" imgW="228600" imgH="177480" progId="Equation.DSMT4">
                    <p:embed/>
                    <p:pic>
                      <p:nvPicPr>
                        <p:cNvPr id="223" name="对象 222">
                          <a:extLst>
                            <a:ext uri="{FF2B5EF4-FFF2-40B4-BE49-F238E27FC236}">
                              <a16:creationId xmlns:a16="http://schemas.microsoft.com/office/drawing/2014/main" id="{D69F0D08-B30A-49D7-8343-338E226FB0B3}"/>
                            </a:ext>
                          </a:extLst>
                        </p:cNvPr>
                        <p:cNvPicPr/>
                        <p:nvPr/>
                      </p:nvPicPr>
                      <p:blipFill>
                        <a:blip r:embed="rId14"/>
                        <a:stretch>
                          <a:fillRect/>
                        </a:stretch>
                      </p:blipFill>
                      <p:spPr>
                        <a:xfrm>
                          <a:off x="2420585" y="4510634"/>
                          <a:ext cx="379787" cy="295390"/>
                        </a:xfrm>
                        <a:prstGeom prst="rect">
                          <a:avLst/>
                        </a:prstGeom>
                      </p:spPr>
                    </p:pic>
                  </p:oleObj>
                </mc:Fallback>
              </mc:AlternateContent>
            </a:graphicData>
          </a:graphic>
        </p:graphicFrame>
        <p:graphicFrame>
          <p:nvGraphicFramePr>
            <p:cNvPr id="115" name="对象 114">
              <a:extLst>
                <a:ext uri="{FF2B5EF4-FFF2-40B4-BE49-F238E27FC236}">
                  <a16:creationId xmlns:a16="http://schemas.microsoft.com/office/drawing/2014/main" id="{BEA1ABB1-B271-4CBF-95C3-E504357740E1}"/>
                </a:ext>
              </a:extLst>
            </p:cNvPr>
            <p:cNvGraphicFramePr>
              <a:graphicFrameLocks noChangeAspect="1"/>
            </p:cNvGraphicFramePr>
            <p:nvPr>
              <p:extLst/>
            </p:nvPr>
          </p:nvGraphicFramePr>
          <p:xfrm>
            <a:off x="2450514" y="5449289"/>
            <a:ext cx="379104" cy="312203"/>
          </p:xfrm>
          <a:graphic>
            <a:graphicData uri="http://schemas.openxmlformats.org/presentationml/2006/ole">
              <mc:AlternateContent xmlns:mc="http://schemas.openxmlformats.org/markup-compatibility/2006">
                <mc:Choice xmlns:v="urn:schemas-microsoft-com:vml" Requires="v">
                  <p:oleObj spid="_x0000_s394970" name="Equation" r:id="rId15" imgW="215640" imgH="177480" progId="Equation.DSMT4">
                    <p:embed/>
                  </p:oleObj>
                </mc:Choice>
                <mc:Fallback>
                  <p:oleObj name="Equation" r:id="rId15" imgW="215640" imgH="177480" progId="Equation.DSMT4">
                    <p:embed/>
                    <p:pic>
                      <p:nvPicPr>
                        <p:cNvPr id="224" name="对象 223">
                          <a:extLst>
                            <a:ext uri="{FF2B5EF4-FFF2-40B4-BE49-F238E27FC236}">
                              <a16:creationId xmlns:a16="http://schemas.microsoft.com/office/drawing/2014/main" id="{7CDB176B-AB18-4DD0-9C74-046572D894E5}"/>
                            </a:ext>
                          </a:extLst>
                        </p:cNvPr>
                        <p:cNvPicPr/>
                        <p:nvPr/>
                      </p:nvPicPr>
                      <p:blipFill>
                        <a:blip r:embed="rId16"/>
                        <a:stretch>
                          <a:fillRect/>
                        </a:stretch>
                      </p:blipFill>
                      <p:spPr>
                        <a:xfrm>
                          <a:off x="2450514" y="5449289"/>
                          <a:ext cx="379104" cy="312203"/>
                        </a:xfrm>
                        <a:prstGeom prst="rect">
                          <a:avLst/>
                        </a:prstGeom>
                      </p:spPr>
                    </p:pic>
                  </p:oleObj>
                </mc:Fallback>
              </mc:AlternateContent>
            </a:graphicData>
          </a:graphic>
        </p:graphicFrame>
        <p:graphicFrame>
          <p:nvGraphicFramePr>
            <p:cNvPr id="116" name="对象 115">
              <a:extLst>
                <a:ext uri="{FF2B5EF4-FFF2-40B4-BE49-F238E27FC236}">
                  <a16:creationId xmlns:a16="http://schemas.microsoft.com/office/drawing/2014/main" id="{FEB93875-C896-478E-BB28-68DA1B752416}"/>
                </a:ext>
              </a:extLst>
            </p:cNvPr>
            <p:cNvGraphicFramePr>
              <a:graphicFrameLocks noChangeAspect="1"/>
            </p:cNvGraphicFramePr>
            <p:nvPr>
              <p:extLst>
                <p:ext uri="{D42A27DB-BD31-4B8C-83A1-F6EECF244321}">
                  <p14:modId xmlns:p14="http://schemas.microsoft.com/office/powerpoint/2010/main" val="1369837475"/>
                </p:ext>
              </p:extLst>
            </p:nvPr>
          </p:nvGraphicFramePr>
          <p:xfrm>
            <a:off x="3661639" y="3710269"/>
            <a:ext cx="264234" cy="312277"/>
          </p:xfrm>
          <a:graphic>
            <a:graphicData uri="http://schemas.openxmlformats.org/presentationml/2006/ole">
              <mc:AlternateContent xmlns:mc="http://schemas.openxmlformats.org/markup-compatibility/2006">
                <mc:Choice xmlns:v="urn:schemas-microsoft-com:vml" Requires="v">
                  <p:oleObj spid="_x0000_s394971" name="Equation" r:id="rId17" imgW="139680" imgH="164880" progId="Equation.DSMT4">
                    <p:embed/>
                  </p:oleObj>
                </mc:Choice>
                <mc:Fallback>
                  <p:oleObj name="Equation" r:id="rId17" imgW="139680" imgH="164880" progId="Equation.DSMT4">
                    <p:embed/>
                    <p:pic>
                      <p:nvPicPr>
                        <p:cNvPr id="225" name="对象 224">
                          <a:extLst>
                            <a:ext uri="{FF2B5EF4-FFF2-40B4-BE49-F238E27FC236}">
                              <a16:creationId xmlns:a16="http://schemas.microsoft.com/office/drawing/2014/main" id="{AD5D7E38-4F31-487F-BF86-00510A94B110}"/>
                            </a:ext>
                          </a:extLst>
                        </p:cNvPr>
                        <p:cNvPicPr/>
                        <p:nvPr/>
                      </p:nvPicPr>
                      <p:blipFill>
                        <a:blip r:embed="rId18"/>
                        <a:stretch>
                          <a:fillRect/>
                        </a:stretch>
                      </p:blipFill>
                      <p:spPr>
                        <a:xfrm>
                          <a:off x="3661639" y="3710269"/>
                          <a:ext cx="264234" cy="312277"/>
                        </a:xfrm>
                        <a:prstGeom prst="rect">
                          <a:avLst/>
                        </a:prstGeom>
                      </p:spPr>
                    </p:pic>
                  </p:oleObj>
                </mc:Fallback>
              </mc:AlternateContent>
            </a:graphicData>
          </a:graphic>
        </p:graphicFrame>
        <p:graphicFrame>
          <p:nvGraphicFramePr>
            <p:cNvPr id="117" name="对象 116">
              <a:extLst>
                <a:ext uri="{FF2B5EF4-FFF2-40B4-BE49-F238E27FC236}">
                  <a16:creationId xmlns:a16="http://schemas.microsoft.com/office/drawing/2014/main" id="{8A02E56A-764A-4674-9700-7503E62F32DF}"/>
                </a:ext>
              </a:extLst>
            </p:cNvPr>
            <p:cNvGraphicFramePr>
              <a:graphicFrameLocks noChangeAspect="1"/>
            </p:cNvGraphicFramePr>
            <p:nvPr>
              <p:extLst>
                <p:ext uri="{D42A27DB-BD31-4B8C-83A1-F6EECF244321}">
                  <p14:modId xmlns:p14="http://schemas.microsoft.com/office/powerpoint/2010/main" val="2360242688"/>
                </p:ext>
              </p:extLst>
            </p:nvPr>
          </p:nvGraphicFramePr>
          <p:xfrm>
            <a:off x="3679567" y="4630979"/>
            <a:ext cx="280290" cy="256933"/>
          </p:xfrm>
          <a:graphic>
            <a:graphicData uri="http://schemas.openxmlformats.org/presentationml/2006/ole">
              <mc:AlternateContent xmlns:mc="http://schemas.openxmlformats.org/markup-compatibility/2006">
                <mc:Choice xmlns:v="urn:schemas-microsoft-com:vml" Requires="v">
                  <p:oleObj spid="_x0000_s394972" name="Equation" r:id="rId19" imgW="152280" imgH="139680" progId="Equation.DSMT4">
                    <p:embed/>
                  </p:oleObj>
                </mc:Choice>
                <mc:Fallback>
                  <p:oleObj name="Equation" r:id="rId19" imgW="152280" imgH="139680" progId="Equation.DSMT4">
                    <p:embed/>
                    <p:pic>
                      <p:nvPicPr>
                        <p:cNvPr id="226" name="对象 225">
                          <a:extLst>
                            <a:ext uri="{FF2B5EF4-FFF2-40B4-BE49-F238E27FC236}">
                              <a16:creationId xmlns:a16="http://schemas.microsoft.com/office/drawing/2014/main" id="{10C76EA6-8E30-44D0-8570-B1612C067956}"/>
                            </a:ext>
                          </a:extLst>
                        </p:cNvPr>
                        <p:cNvPicPr/>
                        <p:nvPr/>
                      </p:nvPicPr>
                      <p:blipFill>
                        <a:blip r:embed="rId20"/>
                        <a:stretch>
                          <a:fillRect/>
                        </a:stretch>
                      </p:blipFill>
                      <p:spPr>
                        <a:xfrm>
                          <a:off x="3679567" y="4630979"/>
                          <a:ext cx="280290" cy="256933"/>
                        </a:xfrm>
                        <a:prstGeom prst="rect">
                          <a:avLst/>
                        </a:prstGeom>
                      </p:spPr>
                    </p:pic>
                  </p:oleObj>
                </mc:Fallback>
              </mc:AlternateContent>
            </a:graphicData>
          </a:graphic>
        </p:graphicFrame>
        <p:graphicFrame>
          <p:nvGraphicFramePr>
            <p:cNvPr id="118" name="对象 117">
              <a:extLst>
                <a:ext uri="{FF2B5EF4-FFF2-40B4-BE49-F238E27FC236}">
                  <a16:creationId xmlns:a16="http://schemas.microsoft.com/office/drawing/2014/main" id="{3F7487EA-A5F5-4607-A6D9-0D916B318379}"/>
                </a:ext>
              </a:extLst>
            </p:cNvPr>
            <p:cNvGraphicFramePr>
              <a:graphicFrameLocks noChangeAspect="1"/>
            </p:cNvGraphicFramePr>
            <p:nvPr>
              <p:extLst>
                <p:ext uri="{D42A27DB-BD31-4B8C-83A1-F6EECF244321}">
                  <p14:modId xmlns:p14="http://schemas.microsoft.com/office/powerpoint/2010/main" val="3075636697"/>
                </p:ext>
              </p:extLst>
            </p:nvPr>
          </p:nvGraphicFramePr>
          <p:xfrm>
            <a:off x="3672259" y="5589485"/>
            <a:ext cx="280393" cy="305883"/>
          </p:xfrm>
          <a:graphic>
            <a:graphicData uri="http://schemas.openxmlformats.org/presentationml/2006/ole">
              <mc:AlternateContent xmlns:mc="http://schemas.openxmlformats.org/markup-compatibility/2006">
                <mc:Choice xmlns:v="urn:schemas-microsoft-com:vml" Requires="v">
                  <p:oleObj spid="_x0000_s394973" name="Equation" r:id="rId21" imgW="139680" imgH="152280" progId="Equation.DSMT4">
                    <p:embed/>
                  </p:oleObj>
                </mc:Choice>
                <mc:Fallback>
                  <p:oleObj name="Equation" r:id="rId21" imgW="139680" imgH="152280" progId="Equation.DSMT4">
                    <p:embed/>
                    <p:pic>
                      <p:nvPicPr>
                        <p:cNvPr id="227" name="对象 226">
                          <a:extLst>
                            <a:ext uri="{FF2B5EF4-FFF2-40B4-BE49-F238E27FC236}">
                              <a16:creationId xmlns:a16="http://schemas.microsoft.com/office/drawing/2014/main" id="{1CADC21B-4284-49DF-888F-8C6227343135}"/>
                            </a:ext>
                          </a:extLst>
                        </p:cNvPr>
                        <p:cNvPicPr/>
                        <p:nvPr/>
                      </p:nvPicPr>
                      <p:blipFill>
                        <a:blip r:embed="rId22"/>
                        <a:stretch>
                          <a:fillRect/>
                        </a:stretch>
                      </p:blipFill>
                      <p:spPr>
                        <a:xfrm>
                          <a:off x="3672259" y="5589485"/>
                          <a:ext cx="280393" cy="305883"/>
                        </a:xfrm>
                        <a:prstGeom prst="rect">
                          <a:avLst/>
                        </a:prstGeom>
                      </p:spPr>
                    </p:pic>
                  </p:oleObj>
                </mc:Fallback>
              </mc:AlternateContent>
            </a:graphicData>
          </a:graphic>
        </p:graphicFrame>
        <p:sp>
          <p:nvSpPr>
            <p:cNvPr id="119" name="乘号 118">
              <a:extLst>
                <a:ext uri="{FF2B5EF4-FFF2-40B4-BE49-F238E27FC236}">
                  <a16:creationId xmlns:a16="http://schemas.microsoft.com/office/drawing/2014/main" id="{C961F635-B9BC-448A-BC60-FC53C4A13AD4}"/>
                </a:ext>
              </a:extLst>
            </p:cNvPr>
            <p:cNvSpPr/>
            <p:nvPr/>
          </p:nvSpPr>
          <p:spPr bwMode="auto">
            <a:xfrm>
              <a:off x="1823283" y="4940044"/>
              <a:ext cx="228178" cy="246953"/>
            </a:xfrm>
            <a:prstGeom prst="mathMultiply">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20" name="乘号 119">
              <a:extLst>
                <a:ext uri="{FF2B5EF4-FFF2-40B4-BE49-F238E27FC236}">
                  <a16:creationId xmlns:a16="http://schemas.microsoft.com/office/drawing/2014/main" id="{35416675-1AE0-446D-91C1-6948438E11F2}"/>
                </a:ext>
              </a:extLst>
            </p:cNvPr>
            <p:cNvSpPr/>
            <p:nvPr/>
          </p:nvSpPr>
          <p:spPr bwMode="auto">
            <a:xfrm>
              <a:off x="1862352" y="5916208"/>
              <a:ext cx="228178" cy="246953"/>
            </a:xfrm>
            <a:prstGeom prst="mathMultiply">
              <a:avLst/>
            </a:prstGeom>
            <a:solidFill>
              <a:schemeClr val="bg1">
                <a:lumMod val="50000"/>
              </a:schemeClr>
            </a:solidFill>
            <a:ln w="9525" cap="flat" cmpd="sng" algn="ctr">
              <a:noFill/>
              <a:prstDash val="solid"/>
              <a:round/>
              <a:headEnd type="none" w="med" len="med"/>
              <a:tailEnd type="none" w="med" len="med"/>
            </a:ln>
            <a:effectLst/>
            <a:ex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宋体" charset="0"/>
                  <a:cs typeface="宋体" charset="0"/>
                </a:defRPr>
              </a:lvl1pPr>
              <a:lvl2pPr marL="457200" algn="l" rtl="0" fontAlgn="base">
                <a:spcBef>
                  <a:spcPct val="0"/>
                </a:spcBef>
                <a:spcAft>
                  <a:spcPct val="0"/>
                </a:spcAft>
                <a:defRPr sz="2400" kern="1200">
                  <a:solidFill>
                    <a:schemeClr val="tx1"/>
                  </a:solidFill>
                  <a:latin typeface="Arial" charset="0"/>
                  <a:ea typeface="宋体" charset="0"/>
                  <a:cs typeface="宋体" charset="0"/>
                </a:defRPr>
              </a:lvl2pPr>
              <a:lvl3pPr marL="914400" algn="l" rtl="0" fontAlgn="base">
                <a:spcBef>
                  <a:spcPct val="0"/>
                </a:spcBef>
                <a:spcAft>
                  <a:spcPct val="0"/>
                </a:spcAft>
                <a:defRPr sz="2400" kern="1200">
                  <a:solidFill>
                    <a:schemeClr val="tx1"/>
                  </a:solidFill>
                  <a:latin typeface="Arial" charset="0"/>
                  <a:ea typeface="宋体" charset="0"/>
                  <a:cs typeface="宋体" charset="0"/>
                </a:defRPr>
              </a:lvl3pPr>
              <a:lvl4pPr marL="1371600" algn="l" rtl="0" fontAlgn="base">
                <a:spcBef>
                  <a:spcPct val="0"/>
                </a:spcBef>
                <a:spcAft>
                  <a:spcPct val="0"/>
                </a:spcAft>
                <a:defRPr sz="2400" kern="1200">
                  <a:solidFill>
                    <a:schemeClr val="tx1"/>
                  </a:solidFill>
                  <a:latin typeface="Arial" charset="0"/>
                  <a:ea typeface="宋体" charset="0"/>
                  <a:cs typeface="宋体" charset="0"/>
                </a:defRPr>
              </a:lvl4pPr>
              <a:lvl5pPr marL="1828800" algn="l" rtl="0" fontAlgn="base">
                <a:spcBef>
                  <a:spcPct val="0"/>
                </a:spcBef>
                <a:spcAft>
                  <a:spcPct val="0"/>
                </a:spcAft>
                <a:defRPr sz="2400" kern="1200">
                  <a:solidFill>
                    <a:schemeClr val="tx1"/>
                  </a:solidFill>
                  <a:latin typeface="Arial" charset="0"/>
                  <a:ea typeface="宋体" charset="0"/>
                  <a:cs typeface="宋体" charset="0"/>
                </a:defRPr>
              </a:lvl5pPr>
              <a:lvl6pPr marL="2286000" algn="l" defTabSz="457200" rtl="0" eaLnBrk="1" latinLnBrk="0" hangingPunct="1">
                <a:defRPr sz="2400" kern="1200">
                  <a:solidFill>
                    <a:schemeClr val="tx1"/>
                  </a:solidFill>
                  <a:latin typeface="Arial" charset="0"/>
                  <a:ea typeface="宋体" charset="0"/>
                  <a:cs typeface="宋体" charset="0"/>
                </a:defRPr>
              </a:lvl6pPr>
              <a:lvl7pPr marL="2743200" algn="l" defTabSz="457200" rtl="0" eaLnBrk="1" latinLnBrk="0" hangingPunct="1">
                <a:defRPr sz="2400" kern="1200">
                  <a:solidFill>
                    <a:schemeClr val="tx1"/>
                  </a:solidFill>
                  <a:latin typeface="Arial" charset="0"/>
                  <a:ea typeface="宋体" charset="0"/>
                  <a:cs typeface="宋体" charset="0"/>
                </a:defRPr>
              </a:lvl7pPr>
              <a:lvl8pPr marL="3200400" algn="l" defTabSz="457200" rtl="0" eaLnBrk="1" latinLnBrk="0" hangingPunct="1">
                <a:defRPr sz="2400" kern="1200">
                  <a:solidFill>
                    <a:schemeClr val="tx1"/>
                  </a:solidFill>
                  <a:latin typeface="Arial" charset="0"/>
                  <a:ea typeface="宋体" charset="0"/>
                  <a:cs typeface="宋体" charset="0"/>
                </a:defRPr>
              </a:lvl8pPr>
              <a:lvl9pPr marL="3657600" algn="l" defTabSz="457200" rtl="0" eaLnBrk="1" latinLnBrk="0" hangingPunct="1">
                <a:defRPr sz="2400" kern="1200">
                  <a:solidFill>
                    <a:schemeClr val="tx1"/>
                  </a:solidFill>
                  <a:latin typeface="Arial" charset="0"/>
                  <a:ea typeface="宋体" charset="0"/>
                  <a:cs typeface="宋体" charset="0"/>
                </a:defRPr>
              </a:lvl9p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21" name="等号 120">
              <a:extLst>
                <a:ext uri="{FF2B5EF4-FFF2-40B4-BE49-F238E27FC236}">
                  <a16:creationId xmlns:a16="http://schemas.microsoft.com/office/drawing/2014/main" id="{82D19751-4E8D-4D86-B48D-3522D17CF4DA}"/>
                </a:ext>
              </a:extLst>
            </p:cNvPr>
            <p:cNvSpPr/>
            <p:nvPr/>
          </p:nvSpPr>
          <p:spPr bwMode="auto">
            <a:xfrm>
              <a:off x="3042995" y="5035888"/>
              <a:ext cx="233487" cy="135565"/>
            </a:xfrm>
            <a:prstGeom prst="mathEqual">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22" name="等号 121">
              <a:extLst>
                <a:ext uri="{FF2B5EF4-FFF2-40B4-BE49-F238E27FC236}">
                  <a16:creationId xmlns:a16="http://schemas.microsoft.com/office/drawing/2014/main" id="{89E343F7-7CF3-4220-AC9E-B93613637DB7}"/>
                </a:ext>
              </a:extLst>
            </p:cNvPr>
            <p:cNvSpPr/>
            <p:nvPr/>
          </p:nvSpPr>
          <p:spPr bwMode="auto">
            <a:xfrm>
              <a:off x="3072094" y="5945124"/>
              <a:ext cx="233487" cy="135565"/>
            </a:xfrm>
            <a:prstGeom prst="mathEqual">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nvGrpSpPr>
            <p:cNvPr id="123" name="组合 122">
              <a:extLst>
                <a:ext uri="{FF2B5EF4-FFF2-40B4-BE49-F238E27FC236}">
                  <a16:creationId xmlns:a16="http://schemas.microsoft.com/office/drawing/2014/main" id="{31ACB452-3C54-4364-8088-555284F45157}"/>
                </a:ext>
              </a:extLst>
            </p:cNvPr>
            <p:cNvGrpSpPr/>
            <p:nvPr/>
          </p:nvGrpSpPr>
          <p:grpSpPr>
            <a:xfrm>
              <a:off x="3597007" y="4070582"/>
              <a:ext cx="410860" cy="345060"/>
              <a:chOff x="3597007" y="4070582"/>
              <a:chExt cx="410860" cy="345060"/>
            </a:xfrm>
          </p:grpSpPr>
          <p:grpSp>
            <p:nvGrpSpPr>
              <p:cNvPr id="152" name="组合 151">
                <a:extLst>
                  <a:ext uri="{FF2B5EF4-FFF2-40B4-BE49-F238E27FC236}">
                    <a16:creationId xmlns:a16="http://schemas.microsoft.com/office/drawing/2014/main" id="{AFEB33D8-90AB-42DA-9C29-03618F934835}"/>
                  </a:ext>
                </a:extLst>
              </p:cNvPr>
              <p:cNvGrpSpPr/>
              <p:nvPr/>
            </p:nvGrpSpPr>
            <p:grpSpPr>
              <a:xfrm>
                <a:off x="3597007" y="4070582"/>
                <a:ext cx="410860" cy="225423"/>
                <a:chOff x="1418248" y="3713611"/>
                <a:chExt cx="534993" cy="357452"/>
              </a:xfrm>
              <a:solidFill>
                <a:srgbClr val="E7B8F4"/>
              </a:solidFill>
            </p:grpSpPr>
            <p:grpSp>
              <p:nvGrpSpPr>
                <p:cNvPr id="162" name="组合 161">
                  <a:extLst>
                    <a:ext uri="{FF2B5EF4-FFF2-40B4-BE49-F238E27FC236}">
                      <a16:creationId xmlns:a16="http://schemas.microsoft.com/office/drawing/2014/main" id="{A251151C-CE0E-4154-80F5-53ECA1DD2559}"/>
                    </a:ext>
                  </a:extLst>
                </p:cNvPr>
                <p:cNvGrpSpPr/>
                <p:nvPr/>
              </p:nvGrpSpPr>
              <p:grpSpPr>
                <a:xfrm>
                  <a:off x="1418248" y="3713611"/>
                  <a:ext cx="534904" cy="180000"/>
                  <a:chOff x="1229640" y="4486405"/>
                  <a:chExt cx="534904" cy="180000"/>
                </a:xfrm>
                <a:grpFill/>
              </p:grpSpPr>
              <p:sp>
                <p:nvSpPr>
                  <p:cNvPr id="167" name="矩形 166">
                    <a:extLst>
                      <a:ext uri="{FF2B5EF4-FFF2-40B4-BE49-F238E27FC236}">
                        <a16:creationId xmlns:a16="http://schemas.microsoft.com/office/drawing/2014/main" id="{1ABF38FD-B8C4-48B5-BF16-D54CD4467737}"/>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68" name="矩形 167">
                    <a:extLst>
                      <a:ext uri="{FF2B5EF4-FFF2-40B4-BE49-F238E27FC236}">
                        <a16:creationId xmlns:a16="http://schemas.microsoft.com/office/drawing/2014/main" id="{3A3D401F-48A4-4004-9DE5-2C9F687C14FF}"/>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69" name="矩形 168">
                    <a:extLst>
                      <a:ext uri="{FF2B5EF4-FFF2-40B4-BE49-F238E27FC236}">
                        <a16:creationId xmlns:a16="http://schemas.microsoft.com/office/drawing/2014/main" id="{E3AD1483-EA6E-46DC-9096-F0AB4D9AC76F}"/>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163" name="组合 162">
                  <a:extLst>
                    <a:ext uri="{FF2B5EF4-FFF2-40B4-BE49-F238E27FC236}">
                      <a16:creationId xmlns:a16="http://schemas.microsoft.com/office/drawing/2014/main" id="{E00342E9-489E-4853-B535-F6B6248EA185}"/>
                    </a:ext>
                  </a:extLst>
                </p:cNvPr>
                <p:cNvGrpSpPr/>
                <p:nvPr/>
              </p:nvGrpSpPr>
              <p:grpSpPr>
                <a:xfrm>
                  <a:off x="1418337" y="3891063"/>
                  <a:ext cx="534904" cy="180000"/>
                  <a:chOff x="1229640" y="4486405"/>
                  <a:chExt cx="534904" cy="180000"/>
                </a:xfrm>
                <a:grpFill/>
              </p:grpSpPr>
              <p:sp>
                <p:nvSpPr>
                  <p:cNvPr id="164" name="矩形 163">
                    <a:extLst>
                      <a:ext uri="{FF2B5EF4-FFF2-40B4-BE49-F238E27FC236}">
                        <a16:creationId xmlns:a16="http://schemas.microsoft.com/office/drawing/2014/main" id="{BF48DB9F-14E4-414F-8FE7-1C509FC2CB23}"/>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65" name="矩形 164">
                    <a:extLst>
                      <a:ext uri="{FF2B5EF4-FFF2-40B4-BE49-F238E27FC236}">
                        <a16:creationId xmlns:a16="http://schemas.microsoft.com/office/drawing/2014/main" id="{DF952D42-6C86-433C-8FF2-0752B9E40104}"/>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66" name="矩形 165">
                    <a:extLst>
                      <a:ext uri="{FF2B5EF4-FFF2-40B4-BE49-F238E27FC236}">
                        <a16:creationId xmlns:a16="http://schemas.microsoft.com/office/drawing/2014/main" id="{AD51484C-2769-4E9C-934B-F146EABF411D}"/>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pSp>
            <p:nvGrpSpPr>
              <p:cNvPr id="153" name="组合 152">
                <a:extLst>
                  <a:ext uri="{FF2B5EF4-FFF2-40B4-BE49-F238E27FC236}">
                    <a16:creationId xmlns:a16="http://schemas.microsoft.com/office/drawing/2014/main" id="{15FE3369-21F1-48D0-A2C9-D11B443D6B3B}"/>
                  </a:ext>
                </a:extLst>
              </p:cNvPr>
              <p:cNvGrpSpPr/>
              <p:nvPr/>
            </p:nvGrpSpPr>
            <p:grpSpPr>
              <a:xfrm>
                <a:off x="3597007" y="4190219"/>
                <a:ext cx="410860" cy="225423"/>
                <a:chOff x="1418248" y="3713611"/>
                <a:chExt cx="534993" cy="357452"/>
              </a:xfrm>
              <a:solidFill>
                <a:srgbClr val="E7B8F4"/>
              </a:solidFill>
            </p:grpSpPr>
            <p:grpSp>
              <p:nvGrpSpPr>
                <p:cNvPr id="154" name="组合 153">
                  <a:extLst>
                    <a:ext uri="{FF2B5EF4-FFF2-40B4-BE49-F238E27FC236}">
                      <a16:creationId xmlns:a16="http://schemas.microsoft.com/office/drawing/2014/main" id="{01A6378B-0332-4BCF-A57C-D7F40BE5B1A2}"/>
                    </a:ext>
                  </a:extLst>
                </p:cNvPr>
                <p:cNvGrpSpPr/>
                <p:nvPr/>
              </p:nvGrpSpPr>
              <p:grpSpPr>
                <a:xfrm>
                  <a:off x="1418248" y="3713611"/>
                  <a:ext cx="534904" cy="180000"/>
                  <a:chOff x="1229640" y="4486405"/>
                  <a:chExt cx="534904" cy="180000"/>
                </a:xfrm>
                <a:grpFill/>
              </p:grpSpPr>
              <p:sp>
                <p:nvSpPr>
                  <p:cNvPr id="159" name="矩形 158">
                    <a:extLst>
                      <a:ext uri="{FF2B5EF4-FFF2-40B4-BE49-F238E27FC236}">
                        <a16:creationId xmlns:a16="http://schemas.microsoft.com/office/drawing/2014/main" id="{A97C8C52-C738-4B0E-94B6-73FF5B02F529}"/>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60" name="矩形 159">
                    <a:extLst>
                      <a:ext uri="{FF2B5EF4-FFF2-40B4-BE49-F238E27FC236}">
                        <a16:creationId xmlns:a16="http://schemas.microsoft.com/office/drawing/2014/main" id="{EDE13918-0323-4C37-84D2-1A10688C7689}"/>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61" name="矩形 160">
                    <a:extLst>
                      <a:ext uri="{FF2B5EF4-FFF2-40B4-BE49-F238E27FC236}">
                        <a16:creationId xmlns:a16="http://schemas.microsoft.com/office/drawing/2014/main" id="{299B1FCD-4F85-4ADD-8A2E-59CC10636133}"/>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155" name="组合 154">
                  <a:extLst>
                    <a:ext uri="{FF2B5EF4-FFF2-40B4-BE49-F238E27FC236}">
                      <a16:creationId xmlns:a16="http://schemas.microsoft.com/office/drawing/2014/main" id="{B5C1A57D-F2CC-46E4-9214-A82B22B74EC9}"/>
                    </a:ext>
                  </a:extLst>
                </p:cNvPr>
                <p:cNvGrpSpPr/>
                <p:nvPr/>
              </p:nvGrpSpPr>
              <p:grpSpPr>
                <a:xfrm>
                  <a:off x="1418337" y="3891063"/>
                  <a:ext cx="534904" cy="180000"/>
                  <a:chOff x="1229640" y="4486405"/>
                  <a:chExt cx="534904" cy="180000"/>
                </a:xfrm>
                <a:grpFill/>
              </p:grpSpPr>
              <p:sp>
                <p:nvSpPr>
                  <p:cNvPr id="156" name="矩形 155">
                    <a:extLst>
                      <a:ext uri="{FF2B5EF4-FFF2-40B4-BE49-F238E27FC236}">
                        <a16:creationId xmlns:a16="http://schemas.microsoft.com/office/drawing/2014/main" id="{E7F3B727-5D9B-4BEA-B2AB-52E6A9F995BA}"/>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57" name="矩形 156">
                    <a:extLst>
                      <a:ext uri="{FF2B5EF4-FFF2-40B4-BE49-F238E27FC236}">
                        <a16:creationId xmlns:a16="http://schemas.microsoft.com/office/drawing/2014/main" id="{5C42E2FA-908C-4833-85F6-94E6326E0A47}"/>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58" name="矩形 157">
                    <a:extLst>
                      <a:ext uri="{FF2B5EF4-FFF2-40B4-BE49-F238E27FC236}">
                        <a16:creationId xmlns:a16="http://schemas.microsoft.com/office/drawing/2014/main" id="{62613BA0-1315-497D-BEFC-5A97F78B9949}"/>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pSp>
        <p:grpSp>
          <p:nvGrpSpPr>
            <p:cNvPr id="124" name="组合 123">
              <a:extLst>
                <a:ext uri="{FF2B5EF4-FFF2-40B4-BE49-F238E27FC236}">
                  <a16:creationId xmlns:a16="http://schemas.microsoft.com/office/drawing/2014/main" id="{CF52698A-BE84-4697-9B73-9AA3B1501F4C}"/>
                </a:ext>
              </a:extLst>
            </p:cNvPr>
            <p:cNvGrpSpPr/>
            <p:nvPr/>
          </p:nvGrpSpPr>
          <p:grpSpPr>
            <a:xfrm>
              <a:off x="3589670" y="5076349"/>
              <a:ext cx="408243" cy="246536"/>
              <a:chOff x="1418248" y="3713611"/>
              <a:chExt cx="534993" cy="357452"/>
            </a:xfrm>
            <a:solidFill>
              <a:srgbClr val="FFCF98"/>
            </a:solidFill>
          </p:grpSpPr>
          <p:grpSp>
            <p:nvGrpSpPr>
              <p:cNvPr id="144" name="组合 143">
                <a:extLst>
                  <a:ext uri="{FF2B5EF4-FFF2-40B4-BE49-F238E27FC236}">
                    <a16:creationId xmlns:a16="http://schemas.microsoft.com/office/drawing/2014/main" id="{0C854D67-DDB5-4CF2-8142-398FA0A11F73}"/>
                  </a:ext>
                </a:extLst>
              </p:cNvPr>
              <p:cNvGrpSpPr/>
              <p:nvPr/>
            </p:nvGrpSpPr>
            <p:grpSpPr>
              <a:xfrm>
                <a:off x="1418248" y="3713611"/>
                <a:ext cx="534904" cy="180000"/>
                <a:chOff x="1229640" y="4486405"/>
                <a:chExt cx="534904" cy="180000"/>
              </a:xfrm>
              <a:grpFill/>
            </p:grpSpPr>
            <p:sp>
              <p:nvSpPr>
                <p:cNvPr id="149" name="矩形 148">
                  <a:extLst>
                    <a:ext uri="{FF2B5EF4-FFF2-40B4-BE49-F238E27FC236}">
                      <a16:creationId xmlns:a16="http://schemas.microsoft.com/office/drawing/2014/main" id="{4AB79F09-23BD-4495-A079-926BF1062760}"/>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50" name="矩形 149">
                  <a:extLst>
                    <a:ext uri="{FF2B5EF4-FFF2-40B4-BE49-F238E27FC236}">
                      <a16:creationId xmlns:a16="http://schemas.microsoft.com/office/drawing/2014/main" id="{9FAFC2C7-F64B-445A-B6E4-6382FDC14813}"/>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51" name="矩形 150">
                  <a:extLst>
                    <a:ext uri="{FF2B5EF4-FFF2-40B4-BE49-F238E27FC236}">
                      <a16:creationId xmlns:a16="http://schemas.microsoft.com/office/drawing/2014/main" id="{34D87792-22F3-4233-8B72-0BBE4AAE7558}"/>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145" name="组合 144">
                <a:extLst>
                  <a:ext uri="{FF2B5EF4-FFF2-40B4-BE49-F238E27FC236}">
                    <a16:creationId xmlns:a16="http://schemas.microsoft.com/office/drawing/2014/main" id="{2B043053-E361-4CCA-B593-9257AD6ACCB5}"/>
                  </a:ext>
                </a:extLst>
              </p:cNvPr>
              <p:cNvGrpSpPr/>
              <p:nvPr/>
            </p:nvGrpSpPr>
            <p:grpSpPr>
              <a:xfrm>
                <a:off x="1418337" y="3891063"/>
                <a:ext cx="534904" cy="180000"/>
                <a:chOff x="1229640" y="4486405"/>
                <a:chExt cx="534904" cy="180000"/>
              </a:xfrm>
              <a:grpFill/>
            </p:grpSpPr>
            <p:sp>
              <p:nvSpPr>
                <p:cNvPr id="146" name="矩形 145">
                  <a:extLst>
                    <a:ext uri="{FF2B5EF4-FFF2-40B4-BE49-F238E27FC236}">
                      <a16:creationId xmlns:a16="http://schemas.microsoft.com/office/drawing/2014/main" id="{36A9FA2B-01B4-4BFB-9373-CF86972D985F}"/>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47" name="矩形 146">
                  <a:extLst>
                    <a:ext uri="{FF2B5EF4-FFF2-40B4-BE49-F238E27FC236}">
                      <a16:creationId xmlns:a16="http://schemas.microsoft.com/office/drawing/2014/main" id="{E37CE23C-BD74-4FF2-827C-05D0DE08C9C3}"/>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48" name="矩形 147">
                  <a:extLst>
                    <a:ext uri="{FF2B5EF4-FFF2-40B4-BE49-F238E27FC236}">
                      <a16:creationId xmlns:a16="http://schemas.microsoft.com/office/drawing/2014/main" id="{F7F1CD0B-DDE6-4D74-BD8C-56CB25FDCD19}"/>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pSp>
          <p:nvGrpSpPr>
            <p:cNvPr id="125" name="组合 124">
              <a:extLst>
                <a:ext uri="{FF2B5EF4-FFF2-40B4-BE49-F238E27FC236}">
                  <a16:creationId xmlns:a16="http://schemas.microsoft.com/office/drawing/2014/main" id="{2F4733F9-1AF2-4324-9F44-A0F44D9C51AE}"/>
                </a:ext>
              </a:extLst>
            </p:cNvPr>
            <p:cNvGrpSpPr/>
            <p:nvPr/>
          </p:nvGrpSpPr>
          <p:grpSpPr>
            <a:xfrm>
              <a:off x="3609854" y="5889517"/>
              <a:ext cx="409919" cy="373382"/>
              <a:chOff x="3609854" y="5889517"/>
              <a:chExt cx="409919" cy="373382"/>
            </a:xfrm>
          </p:grpSpPr>
          <p:grpSp>
            <p:nvGrpSpPr>
              <p:cNvPr id="126" name="组合 125">
                <a:extLst>
                  <a:ext uri="{FF2B5EF4-FFF2-40B4-BE49-F238E27FC236}">
                    <a16:creationId xmlns:a16="http://schemas.microsoft.com/office/drawing/2014/main" id="{FD93CA36-074B-486A-8E32-AFEF53CA267C}"/>
                  </a:ext>
                </a:extLst>
              </p:cNvPr>
              <p:cNvGrpSpPr/>
              <p:nvPr/>
            </p:nvGrpSpPr>
            <p:grpSpPr>
              <a:xfrm>
                <a:off x="3609854" y="5889517"/>
                <a:ext cx="409918" cy="244428"/>
                <a:chOff x="1418248" y="3713611"/>
                <a:chExt cx="534993" cy="357452"/>
              </a:xfrm>
              <a:solidFill>
                <a:srgbClr val="B3DAFE"/>
              </a:solidFill>
            </p:grpSpPr>
            <p:grpSp>
              <p:nvGrpSpPr>
                <p:cNvPr id="136" name="组合 135">
                  <a:extLst>
                    <a:ext uri="{FF2B5EF4-FFF2-40B4-BE49-F238E27FC236}">
                      <a16:creationId xmlns:a16="http://schemas.microsoft.com/office/drawing/2014/main" id="{D41D5306-992B-4AD3-918F-EE0F5B917F2C}"/>
                    </a:ext>
                  </a:extLst>
                </p:cNvPr>
                <p:cNvGrpSpPr/>
                <p:nvPr/>
              </p:nvGrpSpPr>
              <p:grpSpPr>
                <a:xfrm>
                  <a:off x="1418248" y="3713611"/>
                  <a:ext cx="534904" cy="180000"/>
                  <a:chOff x="1229640" y="4486405"/>
                  <a:chExt cx="534904" cy="180000"/>
                </a:xfrm>
                <a:grpFill/>
              </p:grpSpPr>
              <p:sp>
                <p:nvSpPr>
                  <p:cNvPr id="141" name="矩形 140">
                    <a:extLst>
                      <a:ext uri="{FF2B5EF4-FFF2-40B4-BE49-F238E27FC236}">
                        <a16:creationId xmlns:a16="http://schemas.microsoft.com/office/drawing/2014/main" id="{A21F7CDF-5550-4DC2-B458-7246539B30FF}"/>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42" name="矩形 141">
                    <a:extLst>
                      <a:ext uri="{FF2B5EF4-FFF2-40B4-BE49-F238E27FC236}">
                        <a16:creationId xmlns:a16="http://schemas.microsoft.com/office/drawing/2014/main" id="{3A1DB0F5-3940-497A-A7FF-0D26596B874D}"/>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43" name="矩形 142">
                    <a:extLst>
                      <a:ext uri="{FF2B5EF4-FFF2-40B4-BE49-F238E27FC236}">
                        <a16:creationId xmlns:a16="http://schemas.microsoft.com/office/drawing/2014/main" id="{9FFC4D70-E55B-47A9-A139-3E284F445493}"/>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137" name="组合 136">
                  <a:extLst>
                    <a:ext uri="{FF2B5EF4-FFF2-40B4-BE49-F238E27FC236}">
                      <a16:creationId xmlns:a16="http://schemas.microsoft.com/office/drawing/2014/main" id="{B0BD9934-4E76-4F39-A379-C15163DBB922}"/>
                    </a:ext>
                  </a:extLst>
                </p:cNvPr>
                <p:cNvGrpSpPr/>
                <p:nvPr/>
              </p:nvGrpSpPr>
              <p:grpSpPr>
                <a:xfrm>
                  <a:off x="1418337" y="3891063"/>
                  <a:ext cx="534904" cy="180000"/>
                  <a:chOff x="1229640" y="4486405"/>
                  <a:chExt cx="534904" cy="180000"/>
                </a:xfrm>
                <a:grpFill/>
              </p:grpSpPr>
              <p:sp>
                <p:nvSpPr>
                  <p:cNvPr id="138" name="矩形 137">
                    <a:extLst>
                      <a:ext uri="{FF2B5EF4-FFF2-40B4-BE49-F238E27FC236}">
                        <a16:creationId xmlns:a16="http://schemas.microsoft.com/office/drawing/2014/main" id="{700F0C13-B9DA-485E-B99F-AD670A4CF15C}"/>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39" name="矩形 138">
                    <a:extLst>
                      <a:ext uri="{FF2B5EF4-FFF2-40B4-BE49-F238E27FC236}">
                        <a16:creationId xmlns:a16="http://schemas.microsoft.com/office/drawing/2014/main" id="{67477E23-6054-4AD9-B47B-D4B6B469D1F1}"/>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40" name="矩形 139">
                    <a:extLst>
                      <a:ext uri="{FF2B5EF4-FFF2-40B4-BE49-F238E27FC236}">
                        <a16:creationId xmlns:a16="http://schemas.microsoft.com/office/drawing/2014/main" id="{FA83DEB6-74F4-47AF-90FB-9FE44F01068A}"/>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pSp>
            <p:nvGrpSpPr>
              <p:cNvPr id="127" name="组合 126">
                <a:extLst>
                  <a:ext uri="{FF2B5EF4-FFF2-40B4-BE49-F238E27FC236}">
                    <a16:creationId xmlns:a16="http://schemas.microsoft.com/office/drawing/2014/main" id="{F5CD22D5-6591-46AC-B54D-4600372B64D3}"/>
                  </a:ext>
                </a:extLst>
              </p:cNvPr>
              <p:cNvGrpSpPr/>
              <p:nvPr/>
            </p:nvGrpSpPr>
            <p:grpSpPr>
              <a:xfrm>
                <a:off x="3609855" y="6018471"/>
                <a:ext cx="409918" cy="244428"/>
                <a:chOff x="1418248" y="3713611"/>
                <a:chExt cx="534993" cy="357452"/>
              </a:xfrm>
              <a:solidFill>
                <a:srgbClr val="B3DAFE"/>
              </a:solidFill>
            </p:grpSpPr>
            <p:grpSp>
              <p:nvGrpSpPr>
                <p:cNvPr id="128" name="组合 127">
                  <a:extLst>
                    <a:ext uri="{FF2B5EF4-FFF2-40B4-BE49-F238E27FC236}">
                      <a16:creationId xmlns:a16="http://schemas.microsoft.com/office/drawing/2014/main" id="{6DADED43-7B2C-4439-928E-A6052627A3B8}"/>
                    </a:ext>
                  </a:extLst>
                </p:cNvPr>
                <p:cNvGrpSpPr/>
                <p:nvPr/>
              </p:nvGrpSpPr>
              <p:grpSpPr>
                <a:xfrm>
                  <a:off x="1418248" y="3713611"/>
                  <a:ext cx="534904" cy="180000"/>
                  <a:chOff x="1229640" y="4486405"/>
                  <a:chExt cx="534904" cy="180000"/>
                </a:xfrm>
                <a:grpFill/>
              </p:grpSpPr>
              <p:sp>
                <p:nvSpPr>
                  <p:cNvPr id="133" name="矩形 132">
                    <a:extLst>
                      <a:ext uri="{FF2B5EF4-FFF2-40B4-BE49-F238E27FC236}">
                        <a16:creationId xmlns:a16="http://schemas.microsoft.com/office/drawing/2014/main" id="{A4264ED0-AB90-494B-9D51-90FF832DCE1F}"/>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34" name="矩形 133">
                    <a:extLst>
                      <a:ext uri="{FF2B5EF4-FFF2-40B4-BE49-F238E27FC236}">
                        <a16:creationId xmlns:a16="http://schemas.microsoft.com/office/drawing/2014/main" id="{112C7323-A401-46C4-8603-63646DF1A1CF}"/>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35" name="矩形 134">
                    <a:extLst>
                      <a:ext uri="{FF2B5EF4-FFF2-40B4-BE49-F238E27FC236}">
                        <a16:creationId xmlns:a16="http://schemas.microsoft.com/office/drawing/2014/main" id="{74305635-031D-4351-B313-6E219EB48185}"/>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129" name="组合 128">
                  <a:extLst>
                    <a:ext uri="{FF2B5EF4-FFF2-40B4-BE49-F238E27FC236}">
                      <a16:creationId xmlns:a16="http://schemas.microsoft.com/office/drawing/2014/main" id="{FB43B05A-82B7-4408-A15F-807C71DBDF97}"/>
                    </a:ext>
                  </a:extLst>
                </p:cNvPr>
                <p:cNvGrpSpPr/>
                <p:nvPr/>
              </p:nvGrpSpPr>
              <p:grpSpPr>
                <a:xfrm>
                  <a:off x="1418337" y="3891063"/>
                  <a:ext cx="534904" cy="180000"/>
                  <a:chOff x="1229640" y="4486405"/>
                  <a:chExt cx="534904" cy="180000"/>
                </a:xfrm>
                <a:grpFill/>
              </p:grpSpPr>
              <p:sp>
                <p:nvSpPr>
                  <p:cNvPr id="130" name="矩形 129">
                    <a:extLst>
                      <a:ext uri="{FF2B5EF4-FFF2-40B4-BE49-F238E27FC236}">
                        <a16:creationId xmlns:a16="http://schemas.microsoft.com/office/drawing/2014/main" id="{9E1BEA8C-4290-4AA6-B984-4B12452636F6}"/>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31" name="矩形 130">
                    <a:extLst>
                      <a:ext uri="{FF2B5EF4-FFF2-40B4-BE49-F238E27FC236}">
                        <a16:creationId xmlns:a16="http://schemas.microsoft.com/office/drawing/2014/main" id="{83BA7A5C-7BC9-48E7-8E19-8C24B25BFFD7}"/>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132" name="矩形 131">
                    <a:extLst>
                      <a:ext uri="{FF2B5EF4-FFF2-40B4-BE49-F238E27FC236}">
                        <a16:creationId xmlns:a16="http://schemas.microsoft.com/office/drawing/2014/main" id="{719B1129-8AFA-42A3-A9E1-B6CDF14D97A3}"/>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pSp>
      </p:grpSp>
      <p:grpSp>
        <p:nvGrpSpPr>
          <p:cNvPr id="243" name="组合 242">
            <a:extLst>
              <a:ext uri="{FF2B5EF4-FFF2-40B4-BE49-F238E27FC236}">
                <a16:creationId xmlns:a16="http://schemas.microsoft.com/office/drawing/2014/main" id="{30B77CF9-5C21-4CEB-A143-600C204F5D5E}"/>
              </a:ext>
            </a:extLst>
          </p:cNvPr>
          <p:cNvGrpSpPr/>
          <p:nvPr/>
        </p:nvGrpSpPr>
        <p:grpSpPr>
          <a:xfrm>
            <a:off x="5242336" y="4016753"/>
            <a:ext cx="3729077" cy="1060001"/>
            <a:chOff x="5242336" y="4016753"/>
            <a:chExt cx="3729077" cy="1060001"/>
          </a:xfrm>
        </p:grpSpPr>
        <p:sp>
          <p:nvSpPr>
            <p:cNvPr id="244" name="文本框 243">
              <a:extLst>
                <a:ext uri="{FF2B5EF4-FFF2-40B4-BE49-F238E27FC236}">
                  <a16:creationId xmlns:a16="http://schemas.microsoft.com/office/drawing/2014/main" id="{30741177-BB2E-4BB6-AC63-3D33820B946B}"/>
                </a:ext>
              </a:extLst>
            </p:cNvPr>
            <p:cNvSpPr txBox="1"/>
            <p:nvPr/>
          </p:nvSpPr>
          <p:spPr>
            <a:xfrm>
              <a:off x="5242336" y="4430423"/>
              <a:ext cx="947535" cy="646331"/>
            </a:xfrm>
            <a:prstGeom prst="rect">
              <a:avLst/>
            </a:prstGeom>
            <a:noFill/>
          </p:spPr>
          <p:txBody>
            <a:bodyPr wrap="square" rtlCol="0">
              <a:spAutoFit/>
            </a:bodyPr>
            <a:lstStyle/>
            <a:p>
              <a:pPr algn="ctr"/>
              <a:r>
                <a:rPr lang="en-US" altLang="zh-CN" sz="1800" b="1" dirty="0">
                  <a:solidFill>
                    <a:srgbClr val="000000"/>
                  </a:solidFill>
                  <a:latin typeface="Times" panose="02020603050405020304" pitchFamily="18" charset="0"/>
                  <a:ea typeface="黑体" panose="02010609060101010101" pitchFamily="49" charset="-122"/>
                  <a:cs typeface="Times" panose="02020603050405020304" pitchFamily="18" charset="0"/>
                </a:rPr>
                <a:t>Output matrix</a:t>
              </a:r>
              <a:endParaRPr lang="zh-CN" altLang="en-US" sz="1800" b="1"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sp>
          <p:nvSpPr>
            <p:cNvPr id="245" name="等号 244">
              <a:extLst>
                <a:ext uri="{FF2B5EF4-FFF2-40B4-BE49-F238E27FC236}">
                  <a16:creationId xmlns:a16="http://schemas.microsoft.com/office/drawing/2014/main" id="{86D31940-9009-490E-B5ED-F668E01A92C5}"/>
                </a:ext>
              </a:extLst>
            </p:cNvPr>
            <p:cNvSpPr/>
            <p:nvPr/>
          </p:nvSpPr>
          <p:spPr bwMode="auto">
            <a:xfrm>
              <a:off x="6084135" y="4712431"/>
              <a:ext cx="233487" cy="135565"/>
            </a:xfrm>
            <a:prstGeom prst="mathEqual">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aphicFrame>
          <p:nvGraphicFramePr>
            <p:cNvPr id="246" name="对象 245">
              <a:extLst>
                <a:ext uri="{FF2B5EF4-FFF2-40B4-BE49-F238E27FC236}">
                  <a16:creationId xmlns:a16="http://schemas.microsoft.com/office/drawing/2014/main" id="{7315021D-EDF6-4D41-B4CD-54B3F2B4FB2B}"/>
                </a:ext>
              </a:extLst>
            </p:cNvPr>
            <p:cNvGraphicFramePr>
              <a:graphicFrameLocks noChangeAspect="1"/>
            </p:cNvGraphicFramePr>
            <p:nvPr>
              <p:extLst/>
            </p:nvPr>
          </p:nvGraphicFramePr>
          <p:xfrm>
            <a:off x="8629178" y="4016753"/>
            <a:ext cx="280987" cy="306387"/>
          </p:xfrm>
          <a:graphic>
            <a:graphicData uri="http://schemas.openxmlformats.org/presentationml/2006/ole">
              <mc:AlternateContent xmlns:mc="http://schemas.openxmlformats.org/markup-compatibility/2006">
                <mc:Choice xmlns:v="urn:schemas-microsoft-com:vml" Requires="v">
                  <p:oleObj spid="_x0000_s394974" name="Equation" r:id="rId23" imgW="280461" imgH="306371" progId="Equation.DSMT4">
                    <p:embed/>
                  </p:oleObj>
                </mc:Choice>
                <mc:Fallback>
                  <p:oleObj name="Equation" r:id="rId23" imgW="280461" imgH="306371" progId="Equation.DSMT4">
                    <p:embed/>
                    <p:pic>
                      <p:nvPicPr>
                        <p:cNvPr id="279" name="对象 278">
                          <a:extLst>
                            <a:ext uri="{FF2B5EF4-FFF2-40B4-BE49-F238E27FC236}">
                              <a16:creationId xmlns:a16="http://schemas.microsoft.com/office/drawing/2014/main" id="{C8B01467-EB3A-463E-8B89-6C922F67083B}"/>
                            </a:ext>
                          </a:extLst>
                        </p:cNvPr>
                        <p:cNvPicPr/>
                        <p:nvPr/>
                      </p:nvPicPr>
                      <p:blipFill>
                        <a:blip r:embed="rId24"/>
                        <a:stretch>
                          <a:fillRect/>
                        </a:stretch>
                      </p:blipFill>
                      <p:spPr>
                        <a:xfrm>
                          <a:off x="8629178" y="4016753"/>
                          <a:ext cx="280987" cy="306387"/>
                        </a:xfrm>
                        <a:prstGeom prst="rect">
                          <a:avLst/>
                        </a:prstGeom>
                      </p:spPr>
                    </p:pic>
                  </p:oleObj>
                </mc:Fallback>
              </mc:AlternateContent>
            </a:graphicData>
          </a:graphic>
        </p:graphicFrame>
        <p:grpSp>
          <p:nvGrpSpPr>
            <p:cNvPr id="247" name="组合 246">
              <a:extLst>
                <a:ext uri="{FF2B5EF4-FFF2-40B4-BE49-F238E27FC236}">
                  <a16:creationId xmlns:a16="http://schemas.microsoft.com/office/drawing/2014/main" id="{ADDB210C-7B85-40EF-B29C-E29E05EC1FAE}"/>
                </a:ext>
              </a:extLst>
            </p:cNvPr>
            <p:cNvGrpSpPr/>
            <p:nvPr/>
          </p:nvGrpSpPr>
          <p:grpSpPr>
            <a:xfrm>
              <a:off x="8561494" y="4548002"/>
              <a:ext cx="409919" cy="361659"/>
              <a:chOff x="8561494" y="4548002"/>
              <a:chExt cx="409919" cy="361659"/>
            </a:xfrm>
          </p:grpSpPr>
          <p:grpSp>
            <p:nvGrpSpPr>
              <p:cNvPr id="248" name="组合 247">
                <a:extLst>
                  <a:ext uri="{FF2B5EF4-FFF2-40B4-BE49-F238E27FC236}">
                    <a16:creationId xmlns:a16="http://schemas.microsoft.com/office/drawing/2014/main" id="{D61980B3-94D1-4A2D-B5F9-FB3659F20541}"/>
                  </a:ext>
                </a:extLst>
              </p:cNvPr>
              <p:cNvGrpSpPr/>
              <p:nvPr/>
            </p:nvGrpSpPr>
            <p:grpSpPr>
              <a:xfrm>
                <a:off x="8561494" y="4548002"/>
                <a:ext cx="409918" cy="244428"/>
                <a:chOff x="1418248" y="3713611"/>
                <a:chExt cx="534993" cy="357452"/>
              </a:xfrm>
              <a:solidFill>
                <a:srgbClr val="B3DAFE"/>
              </a:solidFill>
            </p:grpSpPr>
            <p:grpSp>
              <p:nvGrpSpPr>
                <p:cNvPr id="258" name="组合 257">
                  <a:extLst>
                    <a:ext uri="{FF2B5EF4-FFF2-40B4-BE49-F238E27FC236}">
                      <a16:creationId xmlns:a16="http://schemas.microsoft.com/office/drawing/2014/main" id="{B4DCAB73-392A-4FE5-A7F3-E945560D69D3}"/>
                    </a:ext>
                  </a:extLst>
                </p:cNvPr>
                <p:cNvGrpSpPr/>
                <p:nvPr/>
              </p:nvGrpSpPr>
              <p:grpSpPr>
                <a:xfrm>
                  <a:off x="1418248" y="3713611"/>
                  <a:ext cx="534904" cy="180000"/>
                  <a:chOff x="1229640" y="4486405"/>
                  <a:chExt cx="534904" cy="180000"/>
                </a:xfrm>
                <a:grpFill/>
              </p:grpSpPr>
              <p:sp>
                <p:nvSpPr>
                  <p:cNvPr id="263" name="矩形 262">
                    <a:extLst>
                      <a:ext uri="{FF2B5EF4-FFF2-40B4-BE49-F238E27FC236}">
                        <a16:creationId xmlns:a16="http://schemas.microsoft.com/office/drawing/2014/main" id="{DCF20F5D-850A-4A0B-BC06-00D5E1E921EB}"/>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64" name="矩形 263">
                    <a:extLst>
                      <a:ext uri="{FF2B5EF4-FFF2-40B4-BE49-F238E27FC236}">
                        <a16:creationId xmlns:a16="http://schemas.microsoft.com/office/drawing/2014/main" id="{14B41855-D1E5-48C9-959A-6F0B485E21B0}"/>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65" name="矩形 264">
                    <a:extLst>
                      <a:ext uri="{FF2B5EF4-FFF2-40B4-BE49-F238E27FC236}">
                        <a16:creationId xmlns:a16="http://schemas.microsoft.com/office/drawing/2014/main" id="{BE5F80E7-B977-4CED-A9F5-AA7177BA90A7}"/>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259" name="组合 258">
                  <a:extLst>
                    <a:ext uri="{FF2B5EF4-FFF2-40B4-BE49-F238E27FC236}">
                      <a16:creationId xmlns:a16="http://schemas.microsoft.com/office/drawing/2014/main" id="{E8E119E4-9B31-4A6D-BC38-5BC7970581D5}"/>
                    </a:ext>
                  </a:extLst>
                </p:cNvPr>
                <p:cNvGrpSpPr/>
                <p:nvPr/>
              </p:nvGrpSpPr>
              <p:grpSpPr>
                <a:xfrm>
                  <a:off x="1418337" y="3891063"/>
                  <a:ext cx="534904" cy="180000"/>
                  <a:chOff x="1229640" y="4486405"/>
                  <a:chExt cx="534904" cy="180000"/>
                </a:xfrm>
                <a:grpFill/>
              </p:grpSpPr>
              <p:sp>
                <p:nvSpPr>
                  <p:cNvPr id="260" name="矩形 259">
                    <a:extLst>
                      <a:ext uri="{FF2B5EF4-FFF2-40B4-BE49-F238E27FC236}">
                        <a16:creationId xmlns:a16="http://schemas.microsoft.com/office/drawing/2014/main" id="{ED6422B6-88C4-4D28-982D-9BA497AE9700}"/>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61" name="矩形 260">
                    <a:extLst>
                      <a:ext uri="{FF2B5EF4-FFF2-40B4-BE49-F238E27FC236}">
                        <a16:creationId xmlns:a16="http://schemas.microsoft.com/office/drawing/2014/main" id="{E97A658C-AA3E-42E1-8110-AA6A35E154EE}"/>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62" name="矩形 261">
                    <a:extLst>
                      <a:ext uri="{FF2B5EF4-FFF2-40B4-BE49-F238E27FC236}">
                        <a16:creationId xmlns:a16="http://schemas.microsoft.com/office/drawing/2014/main" id="{7E2BA9E8-5D15-4E82-83CB-BC29DBD62A40}"/>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pSp>
            <p:nvGrpSpPr>
              <p:cNvPr id="249" name="组合 248">
                <a:extLst>
                  <a:ext uri="{FF2B5EF4-FFF2-40B4-BE49-F238E27FC236}">
                    <a16:creationId xmlns:a16="http://schemas.microsoft.com/office/drawing/2014/main" id="{235989FC-FB32-4F35-BB05-2F026B8F6B48}"/>
                  </a:ext>
                </a:extLst>
              </p:cNvPr>
              <p:cNvGrpSpPr/>
              <p:nvPr/>
            </p:nvGrpSpPr>
            <p:grpSpPr>
              <a:xfrm>
                <a:off x="8561495" y="4665233"/>
                <a:ext cx="409918" cy="244428"/>
                <a:chOff x="1418248" y="3713611"/>
                <a:chExt cx="534993" cy="357452"/>
              </a:xfrm>
              <a:solidFill>
                <a:srgbClr val="B3DAFE"/>
              </a:solidFill>
            </p:grpSpPr>
            <p:grpSp>
              <p:nvGrpSpPr>
                <p:cNvPr id="250" name="组合 249">
                  <a:extLst>
                    <a:ext uri="{FF2B5EF4-FFF2-40B4-BE49-F238E27FC236}">
                      <a16:creationId xmlns:a16="http://schemas.microsoft.com/office/drawing/2014/main" id="{9F1AD921-F810-4593-A395-DAF6BF534F9E}"/>
                    </a:ext>
                  </a:extLst>
                </p:cNvPr>
                <p:cNvGrpSpPr/>
                <p:nvPr/>
              </p:nvGrpSpPr>
              <p:grpSpPr>
                <a:xfrm>
                  <a:off x="1418248" y="3713611"/>
                  <a:ext cx="534904" cy="180000"/>
                  <a:chOff x="1229640" y="4486405"/>
                  <a:chExt cx="534904" cy="180000"/>
                </a:xfrm>
                <a:grpFill/>
              </p:grpSpPr>
              <p:sp>
                <p:nvSpPr>
                  <p:cNvPr id="255" name="矩形 254">
                    <a:extLst>
                      <a:ext uri="{FF2B5EF4-FFF2-40B4-BE49-F238E27FC236}">
                        <a16:creationId xmlns:a16="http://schemas.microsoft.com/office/drawing/2014/main" id="{87C69061-0DEB-41CA-AD7F-E07372C9CFEC}"/>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56" name="矩形 255">
                    <a:extLst>
                      <a:ext uri="{FF2B5EF4-FFF2-40B4-BE49-F238E27FC236}">
                        <a16:creationId xmlns:a16="http://schemas.microsoft.com/office/drawing/2014/main" id="{0CB6474F-8FA3-4247-858D-028A9374A2E5}"/>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57" name="矩形 256">
                    <a:extLst>
                      <a:ext uri="{FF2B5EF4-FFF2-40B4-BE49-F238E27FC236}">
                        <a16:creationId xmlns:a16="http://schemas.microsoft.com/office/drawing/2014/main" id="{F26AD635-E9CC-41DB-8204-7129452EC2B6}"/>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251" name="组合 250">
                  <a:extLst>
                    <a:ext uri="{FF2B5EF4-FFF2-40B4-BE49-F238E27FC236}">
                      <a16:creationId xmlns:a16="http://schemas.microsoft.com/office/drawing/2014/main" id="{890110C7-1DD4-4742-A588-75EB70B0915A}"/>
                    </a:ext>
                  </a:extLst>
                </p:cNvPr>
                <p:cNvGrpSpPr/>
                <p:nvPr/>
              </p:nvGrpSpPr>
              <p:grpSpPr>
                <a:xfrm>
                  <a:off x="1418337" y="3891063"/>
                  <a:ext cx="534904" cy="180000"/>
                  <a:chOff x="1229640" y="4486405"/>
                  <a:chExt cx="534904" cy="180000"/>
                </a:xfrm>
                <a:grpFill/>
              </p:grpSpPr>
              <p:sp>
                <p:nvSpPr>
                  <p:cNvPr id="252" name="矩形 251">
                    <a:extLst>
                      <a:ext uri="{FF2B5EF4-FFF2-40B4-BE49-F238E27FC236}">
                        <a16:creationId xmlns:a16="http://schemas.microsoft.com/office/drawing/2014/main" id="{CA737676-58D7-4E19-9EE4-83C090C312FC}"/>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53" name="矩形 252">
                    <a:extLst>
                      <a:ext uri="{FF2B5EF4-FFF2-40B4-BE49-F238E27FC236}">
                        <a16:creationId xmlns:a16="http://schemas.microsoft.com/office/drawing/2014/main" id="{7CBDC44E-39D3-470E-AC61-7A0CBCD60750}"/>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54" name="矩形 253">
                    <a:extLst>
                      <a:ext uri="{FF2B5EF4-FFF2-40B4-BE49-F238E27FC236}">
                        <a16:creationId xmlns:a16="http://schemas.microsoft.com/office/drawing/2014/main" id="{0A9261AB-DC72-4F08-B9E4-A21559D31128}"/>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pSp>
      </p:grpSp>
      <p:grpSp>
        <p:nvGrpSpPr>
          <p:cNvPr id="266" name="组合 265">
            <a:extLst>
              <a:ext uri="{FF2B5EF4-FFF2-40B4-BE49-F238E27FC236}">
                <a16:creationId xmlns:a16="http://schemas.microsoft.com/office/drawing/2014/main" id="{1F801F1E-F387-4F1D-AD20-AEDD3914E9BB}"/>
              </a:ext>
            </a:extLst>
          </p:cNvPr>
          <p:cNvGrpSpPr/>
          <p:nvPr/>
        </p:nvGrpSpPr>
        <p:grpSpPr>
          <a:xfrm>
            <a:off x="6280466" y="3845122"/>
            <a:ext cx="2552959" cy="2254827"/>
            <a:chOff x="6280466" y="3845122"/>
            <a:chExt cx="2552959" cy="2254827"/>
          </a:xfrm>
        </p:grpSpPr>
        <p:sp>
          <p:nvSpPr>
            <p:cNvPr id="267" name="文本框 266">
              <a:extLst>
                <a:ext uri="{FF2B5EF4-FFF2-40B4-BE49-F238E27FC236}">
                  <a16:creationId xmlns:a16="http://schemas.microsoft.com/office/drawing/2014/main" id="{182BF2D7-F61D-48F2-9532-C0D112DF99D4}"/>
                </a:ext>
              </a:extLst>
            </p:cNvPr>
            <p:cNvSpPr txBox="1"/>
            <p:nvPr/>
          </p:nvSpPr>
          <p:spPr>
            <a:xfrm>
              <a:off x="7655750" y="5334562"/>
              <a:ext cx="1177675" cy="646331"/>
            </a:xfrm>
            <a:prstGeom prst="rect">
              <a:avLst/>
            </a:prstGeom>
            <a:noFill/>
            <a:ln>
              <a:noFill/>
            </a:ln>
          </p:spPr>
          <p:txBody>
            <a:bodyPr wrap="square" rtlCol="0">
              <a:spAutoFit/>
            </a:bodyPr>
            <a:lstStyle/>
            <a:p>
              <a:pPr algn="ctr"/>
              <a:r>
                <a:rPr lang="en-US" altLang="zh-CN" sz="1800" b="1" dirty="0">
                  <a:solidFill>
                    <a:srgbClr val="FF0000"/>
                  </a:solidFill>
                  <a:latin typeface="Times" panose="02020603050405020304" pitchFamily="18" charset="0"/>
                  <a:ea typeface="黑体" panose="02010609060101010101" pitchFamily="49" charset="-122"/>
                  <a:cs typeface="Times" panose="02020603050405020304" pitchFamily="18" charset="0"/>
                </a:rPr>
                <a:t>Attention matrix</a:t>
              </a:r>
              <a:endParaRPr lang="zh-CN" altLang="en-US" sz="1800" b="1" dirty="0">
                <a:solidFill>
                  <a:srgbClr val="FF0000"/>
                </a:solidFill>
                <a:latin typeface="Times" panose="02020603050405020304" pitchFamily="18" charset="0"/>
                <a:ea typeface="黑体" panose="02010609060101010101" pitchFamily="49" charset="-122"/>
                <a:cs typeface="Times" panose="02020603050405020304" pitchFamily="18" charset="0"/>
              </a:endParaRPr>
            </a:p>
          </p:txBody>
        </p:sp>
        <p:grpSp>
          <p:nvGrpSpPr>
            <p:cNvPr id="268" name="组合 267">
              <a:extLst>
                <a:ext uri="{FF2B5EF4-FFF2-40B4-BE49-F238E27FC236}">
                  <a16:creationId xmlns:a16="http://schemas.microsoft.com/office/drawing/2014/main" id="{AA42D8B4-3B40-41B3-98D0-E64995298D1A}"/>
                </a:ext>
              </a:extLst>
            </p:cNvPr>
            <p:cNvGrpSpPr/>
            <p:nvPr/>
          </p:nvGrpSpPr>
          <p:grpSpPr>
            <a:xfrm>
              <a:off x="6280466" y="3845122"/>
              <a:ext cx="2280960" cy="2254827"/>
              <a:chOff x="6280466" y="3845122"/>
              <a:chExt cx="2280960" cy="2254827"/>
            </a:xfrm>
          </p:grpSpPr>
          <p:sp>
            <p:nvSpPr>
              <p:cNvPr id="269" name="文本框 268">
                <a:extLst>
                  <a:ext uri="{FF2B5EF4-FFF2-40B4-BE49-F238E27FC236}">
                    <a16:creationId xmlns:a16="http://schemas.microsoft.com/office/drawing/2014/main" id="{0EC04AA1-4AC9-4F44-AB79-B72A2C1ECAAA}"/>
                  </a:ext>
                </a:extLst>
              </p:cNvPr>
              <p:cNvSpPr txBox="1"/>
              <p:nvPr/>
            </p:nvSpPr>
            <p:spPr>
              <a:xfrm>
                <a:off x="6280466" y="4481976"/>
                <a:ext cx="2280960" cy="461665"/>
              </a:xfrm>
              <a:prstGeom prst="rect">
                <a:avLst/>
              </a:prstGeom>
              <a:noFill/>
            </p:spPr>
            <p:txBody>
              <a:bodyPr wrap="square" rtlCol="0">
                <a:spAutoFit/>
              </a:bodyPr>
              <a:lstStyle/>
              <a:p>
                <a:r>
                  <a:rPr lang="en-US" altLang="zh-CN" sz="1800" dirty="0" err="1">
                    <a:solidFill>
                      <a:srgbClr val="000000"/>
                    </a:solidFill>
                    <a:latin typeface="Times" panose="02020603050405020304" pitchFamily="18" charset="0"/>
                    <a:cs typeface="Times" panose="02020603050405020304" pitchFamily="18" charset="0"/>
                  </a:rPr>
                  <a:t>softmax</a:t>
                </a:r>
                <a:r>
                  <a:rPr lang="en-US" altLang="zh-CN" dirty="0">
                    <a:solidFill>
                      <a:srgbClr val="000000"/>
                    </a:solidFill>
                    <a:latin typeface="Times" panose="02020603050405020304" pitchFamily="18" charset="0"/>
                    <a:cs typeface="Times" panose="02020603050405020304" pitchFamily="18" charset="0"/>
                  </a:rPr>
                  <a:t>(               )</a:t>
                </a:r>
                <a:endParaRPr lang="zh-CN" altLang="en-US" dirty="0">
                  <a:solidFill>
                    <a:srgbClr val="000000"/>
                  </a:solidFill>
                  <a:latin typeface="Times" panose="02020603050405020304" pitchFamily="18" charset="0"/>
                  <a:cs typeface="Times" panose="02020603050405020304" pitchFamily="18" charset="0"/>
                </a:endParaRPr>
              </a:p>
            </p:txBody>
          </p:sp>
          <p:sp>
            <p:nvSpPr>
              <p:cNvPr id="270" name="矩形 269">
                <a:extLst>
                  <a:ext uri="{FF2B5EF4-FFF2-40B4-BE49-F238E27FC236}">
                    <a16:creationId xmlns:a16="http://schemas.microsoft.com/office/drawing/2014/main" id="{54B6F3A3-8F90-4F90-8A43-3A1474F92461}"/>
                  </a:ext>
                </a:extLst>
              </p:cNvPr>
              <p:cNvSpPr/>
              <p:nvPr/>
            </p:nvSpPr>
            <p:spPr bwMode="auto">
              <a:xfrm>
                <a:off x="6305931" y="3845122"/>
                <a:ext cx="2206652" cy="1444508"/>
              </a:xfrm>
              <a:prstGeom prst="rect">
                <a:avLst/>
              </a:prstGeom>
              <a:noFill/>
              <a:ln w="2857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grpSp>
            <p:nvGrpSpPr>
              <p:cNvPr id="271" name="组合 270">
                <a:extLst>
                  <a:ext uri="{FF2B5EF4-FFF2-40B4-BE49-F238E27FC236}">
                    <a16:creationId xmlns:a16="http://schemas.microsoft.com/office/drawing/2014/main" id="{178479FB-5866-47DD-8A26-FE2E69A26508}"/>
                  </a:ext>
                </a:extLst>
              </p:cNvPr>
              <p:cNvGrpSpPr/>
              <p:nvPr/>
            </p:nvGrpSpPr>
            <p:grpSpPr>
              <a:xfrm rot="5400000">
                <a:off x="7963766" y="4368894"/>
                <a:ext cx="408243" cy="246536"/>
                <a:chOff x="1418248" y="3713611"/>
                <a:chExt cx="534993" cy="357452"/>
              </a:xfrm>
              <a:solidFill>
                <a:srgbClr val="FFCF98"/>
              </a:solidFill>
            </p:grpSpPr>
            <p:grpSp>
              <p:nvGrpSpPr>
                <p:cNvPr id="318" name="组合 317">
                  <a:extLst>
                    <a:ext uri="{FF2B5EF4-FFF2-40B4-BE49-F238E27FC236}">
                      <a16:creationId xmlns:a16="http://schemas.microsoft.com/office/drawing/2014/main" id="{86902E21-AC61-4C58-9190-6FE7F5FF78E5}"/>
                    </a:ext>
                  </a:extLst>
                </p:cNvPr>
                <p:cNvGrpSpPr/>
                <p:nvPr/>
              </p:nvGrpSpPr>
              <p:grpSpPr>
                <a:xfrm>
                  <a:off x="1418248" y="3713611"/>
                  <a:ext cx="534904" cy="180000"/>
                  <a:chOff x="1229640" y="4486405"/>
                  <a:chExt cx="534904" cy="180000"/>
                </a:xfrm>
                <a:grpFill/>
              </p:grpSpPr>
              <p:sp>
                <p:nvSpPr>
                  <p:cNvPr id="323" name="矩形 322">
                    <a:extLst>
                      <a:ext uri="{FF2B5EF4-FFF2-40B4-BE49-F238E27FC236}">
                        <a16:creationId xmlns:a16="http://schemas.microsoft.com/office/drawing/2014/main" id="{AAF46056-E35B-4FB0-8C28-2502595F5C04}"/>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24" name="矩形 323">
                    <a:extLst>
                      <a:ext uri="{FF2B5EF4-FFF2-40B4-BE49-F238E27FC236}">
                        <a16:creationId xmlns:a16="http://schemas.microsoft.com/office/drawing/2014/main" id="{30FF88B7-E795-4D88-A300-3766D1577727}"/>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25" name="矩形 324">
                    <a:extLst>
                      <a:ext uri="{FF2B5EF4-FFF2-40B4-BE49-F238E27FC236}">
                        <a16:creationId xmlns:a16="http://schemas.microsoft.com/office/drawing/2014/main" id="{F7653B3F-9D18-41BE-B2BC-E3E3FA2A4938}"/>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319" name="组合 318">
                  <a:extLst>
                    <a:ext uri="{FF2B5EF4-FFF2-40B4-BE49-F238E27FC236}">
                      <a16:creationId xmlns:a16="http://schemas.microsoft.com/office/drawing/2014/main" id="{8F9FF90F-C114-4C62-9C44-E771AA23257A}"/>
                    </a:ext>
                  </a:extLst>
                </p:cNvPr>
                <p:cNvGrpSpPr/>
                <p:nvPr/>
              </p:nvGrpSpPr>
              <p:grpSpPr>
                <a:xfrm>
                  <a:off x="1418337" y="3891063"/>
                  <a:ext cx="534904" cy="180000"/>
                  <a:chOff x="1229640" y="4486405"/>
                  <a:chExt cx="534904" cy="180000"/>
                </a:xfrm>
                <a:grpFill/>
              </p:grpSpPr>
              <p:sp>
                <p:nvSpPr>
                  <p:cNvPr id="320" name="矩形 319">
                    <a:extLst>
                      <a:ext uri="{FF2B5EF4-FFF2-40B4-BE49-F238E27FC236}">
                        <a16:creationId xmlns:a16="http://schemas.microsoft.com/office/drawing/2014/main" id="{00ACE008-B54F-4341-AE36-EADA1F5DA152}"/>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21" name="矩形 320">
                    <a:extLst>
                      <a:ext uri="{FF2B5EF4-FFF2-40B4-BE49-F238E27FC236}">
                        <a16:creationId xmlns:a16="http://schemas.microsoft.com/office/drawing/2014/main" id="{20E8EE43-D270-4BA5-9A38-39BDF60E7203}"/>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22" name="矩形 321">
                    <a:extLst>
                      <a:ext uri="{FF2B5EF4-FFF2-40B4-BE49-F238E27FC236}">
                        <a16:creationId xmlns:a16="http://schemas.microsoft.com/office/drawing/2014/main" id="{F67E226B-2EE7-430D-B8EB-B11CFECF5213}"/>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sp>
            <p:nvSpPr>
              <p:cNvPr id="272" name="乘号 271">
                <a:extLst>
                  <a:ext uri="{FF2B5EF4-FFF2-40B4-BE49-F238E27FC236}">
                    <a16:creationId xmlns:a16="http://schemas.microsoft.com/office/drawing/2014/main" id="{35F8EED1-27A9-45D5-842C-7CC5045D0052}"/>
                  </a:ext>
                </a:extLst>
              </p:cNvPr>
              <p:cNvSpPr/>
              <p:nvPr/>
            </p:nvSpPr>
            <p:spPr bwMode="auto">
              <a:xfrm>
                <a:off x="7687083" y="4369155"/>
                <a:ext cx="228178" cy="246953"/>
              </a:xfrm>
              <a:prstGeom prst="mathMultiply">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cxnSp>
            <p:nvCxnSpPr>
              <p:cNvPr id="273" name="直接连接符 272">
                <a:extLst>
                  <a:ext uri="{FF2B5EF4-FFF2-40B4-BE49-F238E27FC236}">
                    <a16:creationId xmlns:a16="http://schemas.microsoft.com/office/drawing/2014/main" id="{61698893-62FB-451A-83FD-FDAE09187D07}"/>
                  </a:ext>
                </a:extLst>
              </p:cNvPr>
              <p:cNvCxnSpPr>
                <a:cxnSpLocks/>
              </p:cNvCxnSpPr>
              <p:nvPr/>
            </p:nvCxnSpPr>
            <p:spPr bwMode="auto">
              <a:xfrm>
                <a:off x="7240323" y="4753589"/>
                <a:ext cx="1048854"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graphicFrame>
            <p:nvGraphicFramePr>
              <p:cNvPr id="274" name="对象 273">
                <a:extLst>
                  <a:ext uri="{FF2B5EF4-FFF2-40B4-BE49-F238E27FC236}">
                    <a16:creationId xmlns:a16="http://schemas.microsoft.com/office/drawing/2014/main" id="{EB04916B-D8C6-460B-8040-7BF8AAAA5B10}"/>
                  </a:ext>
                </a:extLst>
              </p:cNvPr>
              <p:cNvGraphicFramePr>
                <a:graphicFrameLocks noChangeAspect="1"/>
              </p:cNvGraphicFramePr>
              <p:nvPr>
                <p:extLst/>
              </p:nvPr>
            </p:nvGraphicFramePr>
            <p:xfrm>
              <a:off x="7313570" y="3991297"/>
              <a:ext cx="265113" cy="312737"/>
            </p:xfrm>
            <a:graphic>
              <a:graphicData uri="http://schemas.openxmlformats.org/presentationml/2006/ole">
                <mc:AlternateContent xmlns:mc="http://schemas.openxmlformats.org/markup-compatibility/2006">
                  <mc:Choice xmlns:v="urn:schemas-microsoft-com:vml" Requires="v">
                    <p:oleObj spid="_x0000_s394975" name="Equation" r:id="rId25" imgW="265340" imgH="312491" progId="Equation.DSMT4">
                      <p:embed/>
                    </p:oleObj>
                  </mc:Choice>
                  <mc:Fallback>
                    <p:oleObj name="Equation" r:id="rId25" imgW="265340" imgH="312491" progId="Equation.DSMT4">
                      <p:embed/>
                      <p:pic>
                        <p:nvPicPr>
                          <p:cNvPr id="262" name="对象 261">
                            <a:extLst>
                              <a:ext uri="{FF2B5EF4-FFF2-40B4-BE49-F238E27FC236}">
                                <a16:creationId xmlns:a16="http://schemas.microsoft.com/office/drawing/2014/main" id="{63821E76-DC6A-4535-9293-9219B09B25E5}"/>
                              </a:ext>
                            </a:extLst>
                          </p:cNvPr>
                          <p:cNvPicPr/>
                          <p:nvPr/>
                        </p:nvPicPr>
                        <p:blipFill>
                          <a:blip r:embed="rId26"/>
                          <a:stretch>
                            <a:fillRect/>
                          </a:stretch>
                        </p:blipFill>
                        <p:spPr>
                          <a:xfrm>
                            <a:off x="7313570" y="3991297"/>
                            <a:ext cx="265113" cy="312737"/>
                          </a:xfrm>
                          <a:prstGeom prst="rect">
                            <a:avLst/>
                          </a:prstGeom>
                        </p:spPr>
                      </p:pic>
                    </p:oleObj>
                  </mc:Fallback>
                </mc:AlternateContent>
              </a:graphicData>
            </a:graphic>
          </p:graphicFrame>
          <p:graphicFrame>
            <p:nvGraphicFramePr>
              <p:cNvPr id="275" name="对象 274">
                <a:extLst>
                  <a:ext uri="{FF2B5EF4-FFF2-40B4-BE49-F238E27FC236}">
                    <a16:creationId xmlns:a16="http://schemas.microsoft.com/office/drawing/2014/main" id="{1F99BAB8-E1CD-4143-9B50-DDB852F3832D}"/>
                  </a:ext>
                </a:extLst>
              </p:cNvPr>
              <p:cNvGraphicFramePr>
                <a:graphicFrameLocks noChangeAspect="1"/>
              </p:cNvGraphicFramePr>
              <p:nvPr>
                <p:extLst/>
              </p:nvPr>
            </p:nvGraphicFramePr>
            <p:xfrm>
              <a:off x="8036628" y="3947272"/>
              <a:ext cx="384907" cy="312737"/>
            </p:xfrm>
            <a:graphic>
              <a:graphicData uri="http://schemas.openxmlformats.org/presentationml/2006/ole">
                <mc:AlternateContent xmlns:mc="http://schemas.openxmlformats.org/markup-compatibility/2006">
                  <mc:Choice xmlns:v="urn:schemas-microsoft-com:vml" Requires="v">
                    <p:oleObj spid="_x0000_s394976" name="Equation" r:id="rId27" imgW="203040" imgH="164880" progId="Equation.DSMT4">
                      <p:embed/>
                    </p:oleObj>
                  </mc:Choice>
                  <mc:Fallback>
                    <p:oleObj name="Equation" r:id="rId27" imgW="203040" imgH="164880" progId="Equation.DSMT4">
                      <p:embed/>
                      <p:pic>
                        <p:nvPicPr>
                          <p:cNvPr id="263" name="对象 262">
                            <a:extLst>
                              <a:ext uri="{FF2B5EF4-FFF2-40B4-BE49-F238E27FC236}">
                                <a16:creationId xmlns:a16="http://schemas.microsoft.com/office/drawing/2014/main" id="{9F99DF92-5BB1-4738-B27B-831E139C67BF}"/>
                              </a:ext>
                            </a:extLst>
                          </p:cNvPr>
                          <p:cNvPicPr/>
                          <p:nvPr/>
                        </p:nvPicPr>
                        <p:blipFill>
                          <a:blip r:embed="rId28"/>
                          <a:stretch>
                            <a:fillRect/>
                          </a:stretch>
                        </p:blipFill>
                        <p:spPr>
                          <a:xfrm>
                            <a:off x="8036628" y="3947272"/>
                            <a:ext cx="384907" cy="312737"/>
                          </a:xfrm>
                          <a:prstGeom prst="rect">
                            <a:avLst/>
                          </a:prstGeom>
                        </p:spPr>
                      </p:pic>
                    </p:oleObj>
                  </mc:Fallback>
                </mc:AlternateContent>
              </a:graphicData>
            </a:graphic>
          </p:graphicFrame>
          <p:graphicFrame>
            <p:nvGraphicFramePr>
              <p:cNvPr id="276" name="对象 275">
                <a:extLst>
                  <a:ext uri="{FF2B5EF4-FFF2-40B4-BE49-F238E27FC236}">
                    <a16:creationId xmlns:a16="http://schemas.microsoft.com/office/drawing/2014/main" id="{6B207E58-119C-488F-A912-962A9AC11844}"/>
                  </a:ext>
                </a:extLst>
              </p:cNvPr>
              <p:cNvGraphicFramePr>
                <a:graphicFrameLocks noChangeAspect="1"/>
              </p:cNvGraphicFramePr>
              <p:nvPr>
                <p:extLst/>
              </p:nvPr>
            </p:nvGraphicFramePr>
            <p:xfrm>
              <a:off x="7550598" y="4746423"/>
              <a:ext cx="439261" cy="366051"/>
            </p:xfrm>
            <a:graphic>
              <a:graphicData uri="http://schemas.openxmlformats.org/presentationml/2006/ole">
                <mc:AlternateContent xmlns:mc="http://schemas.openxmlformats.org/markup-compatibility/2006">
                  <mc:Choice xmlns:v="urn:schemas-microsoft-com:vml" Requires="v">
                    <p:oleObj spid="_x0000_s394977" name="Equation" r:id="rId29" imgW="228600" imgH="190440" progId="Equation.DSMT4">
                      <p:embed/>
                    </p:oleObj>
                  </mc:Choice>
                  <mc:Fallback>
                    <p:oleObj name="Equation" r:id="rId29" imgW="228600" imgH="190440" progId="Equation.DSMT4">
                      <p:embed/>
                      <p:pic>
                        <p:nvPicPr>
                          <p:cNvPr id="276" name="对象 275">
                            <a:extLst>
                              <a:ext uri="{FF2B5EF4-FFF2-40B4-BE49-F238E27FC236}">
                                <a16:creationId xmlns:a16="http://schemas.microsoft.com/office/drawing/2014/main" id="{BDF8ED40-C906-46D8-8762-38B5ABC49058}"/>
                              </a:ext>
                            </a:extLst>
                          </p:cNvPr>
                          <p:cNvPicPr/>
                          <p:nvPr/>
                        </p:nvPicPr>
                        <p:blipFill>
                          <a:blip r:embed="rId30"/>
                          <a:stretch>
                            <a:fillRect/>
                          </a:stretch>
                        </p:blipFill>
                        <p:spPr>
                          <a:xfrm>
                            <a:off x="7550598" y="4746423"/>
                            <a:ext cx="439261" cy="366051"/>
                          </a:xfrm>
                          <a:prstGeom prst="rect">
                            <a:avLst/>
                          </a:prstGeom>
                        </p:spPr>
                      </p:pic>
                    </p:oleObj>
                  </mc:Fallback>
                </mc:AlternateContent>
              </a:graphicData>
            </a:graphic>
          </p:graphicFrame>
          <p:grpSp>
            <p:nvGrpSpPr>
              <p:cNvPr id="277" name="组合 276">
                <a:extLst>
                  <a:ext uri="{FF2B5EF4-FFF2-40B4-BE49-F238E27FC236}">
                    <a16:creationId xmlns:a16="http://schemas.microsoft.com/office/drawing/2014/main" id="{4570ADA1-F450-4542-9E1D-47C138E6DBC7}"/>
                  </a:ext>
                </a:extLst>
              </p:cNvPr>
              <p:cNvGrpSpPr/>
              <p:nvPr/>
            </p:nvGrpSpPr>
            <p:grpSpPr>
              <a:xfrm>
                <a:off x="7231509" y="5736182"/>
                <a:ext cx="272765" cy="124147"/>
                <a:chOff x="1229640" y="4486405"/>
                <a:chExt cx="357452" cy="180000"/>
              </a:xfrm>
              <a:solidFill>
                <a:srgbClr val="F0A8A8"/>
              </a:solidFill>
            </p:grpSpPr>
            <p:sp>
              <p:nvSpPr>
                <p:cNvPr id="316" name="矩形 315">
                  <a:extLst>
                    <a:ext uri="{FF2B5EF4-FFF2-40B4-BE49-F238E27FC236}">
                      <a16:creationId xmlns:a16="http://schemas.microsoft.com/office/drawing/2014/main" id="{711DE58A-77BE-47D0-AD0A-86CD161289DD}"/>
                    </a:ext>
                  </a:extLst>
                </p:cNvPr>
                <p:cNvSpPr/>
                <p:nvPr/>
              </p:nvSpPr>
              <p:spPr bwMode="auto">
                <a:xfrm>
                  <a:off x="1229640" y="4486405"/>
                  <a:ext cx="180000" cy="180000"/>
                </a:xfrm>
                <a:prstGeom prst="rect">
                  <a:avLst/>
                </a:prstGeom>
                <a:solidFill>
                  <a:srgbClr val="FF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sp>
              <p:nvSpPr>
                <p:cNvPr id="317" name="矩形 316">
                  <a:extLst>
                    <a:ext uri="{FF2B5EF4-FFF2-40B4-BE49-F238E27FC236}">
                      <a16:creationId xmlns:a16="http://schemas.microsoft.com/office/drawing/2014/main" id="{9FCE8EEE-29D4-425C-A20B-1C5C2A466153}"/>
                    </a:ext>
                  </a:extLst>
                </p:cNvPr>
                <p:cNvSpPr/>
                <p:nvPr/>
              </p:nvSpPr>
              <p:spPr bwMode="auto">
                <a:xfrm>
                  <a:off x="1407092" y="4486405"/>
                  <a:ext cx="180000" cy="180000"/>
                </a:xfrm>
                <a:prstGeom prst="rect">
                  <a:avLst/>
                </a:prstGeom>
                <a:grp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278" name="组合 277">
                <a:extLst>
                  <a:ext uri="{FF2B5EF4-FFF2-40B4-BE49-F238E27FC236}">
                    <a16:creationId xmlns:a16="http://schemas.microsoft.com/office/drawing/2014/main" id="{90328A4F-159F-4A4E-8F26-561AA7521BEB}"/>
                  </a:ext>
                </a:extLst>
              </p:cNvPr>
              <p:cNvGrpSpPr/>
              <p:nvPr/>
            </p:nvGrpSpPr>
            <p:grpSpPr>
              <a:xfrm>
                <a:off x="7231577" y="5858571"/>
                <a:ext cx="272765" cy="124147"/>
                <a:chOff x="1229640" y="4486405"/>
                <a:chExt cx="357452" cy="180000"/>
              </a:xfrm>
              <a:solidFill>
                <a:srgbClr val="F0A8A8"/>
              </a:solidFill>
            </p:grpSpPr>
            <p:sp>
              <p:nvSpPr>
                <p:cNvPr id="314" name="矩形 313">
                  <a:extLst>
                    <a:ext uri="{FF2B5EF4-FFF2-40B4-BE49-F238E27FC236}">
                      <a16:creationId xmlns:a16="http://schemas.microsoft.com/office/drawing/2014/main" id="{27FACDA7-D7F3-47E7-8824-C4857FBD84BE}"/>
                    </a:ext>
                  </a:extLst>
                </p:cNvPr>
                <p:cNvSpPr/>
                <p:nvPr/>
              </p:nvSpPr>
              <p:spPr bwMode="auto">
                <a:xfrm>
                  <a:off x="1229640" y="4486405"/>
                  <a:ext cx="180000" cy="180000"/>
                </a:xfrm>
                <a:prstGeom prst="rect">
                  <a:avLst/>
                </a:prstGeom>
                <a:grp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15" name="矩形 314">
                  <a:extLst>
                    <a:ext uri="{FF2B5EF4-FFF2-40B4-BE49-F238E27FC236}">
                      <a16:creationId xmlns:a16="http://schemas.microsoft.com/office/drawing/2014/main" id="{1E2DBF4A-0F83-40BC-AA85-33BA4F27D7CE}"/>
                    </a:ext>
                  </a:extLst>
                </p:cNvPr>
                <p:cNvSpPr/>
                <p:nvPr/>
              </p:nvSpPr>
              <p:spPr bwMode="auto">
                <a:xfrm>
                  <a:off x="1407092" y="4486405"/>
                  <a:ext cx="180000" cy="180000"/>
                </a:xfrm>
                <a:prstGeom prst="rect">
                  <a:avLst/>
                </a:prstGeom>
                <a:solidFill>
                  <a:srgbClr val="FF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sp>
            <p:nvSpPr>
              <p:cNvPr id="279" name="箭头: 下 278">
                <a:extLst>
                  <a:ext uri="{FF2B5EF4-FFF2-40B4-BE49-F238E27FC236}">
                    <a16:creationId xmlns:a16="http://schemas.microsoft.com/office/drawing/2014/main" id="{35EF1D7D-A56C-4438-BF14-3BCC2C435CB4}"/>
                  </a:ext>
                </a:extLst>
              </p:cNvPr>
              <p:cNvSpPr/>
              <p:nvPr/>
            </p:nvSpPr>
            <p:spPr bwMode="auto">
              <a:xfrm>
                <a:off x="7348085" y="5329176"/>
                <a:ext cx="202513" cy="364946"/>
              </a:xfrm>
              <a:prstGeom prst="downArrow">
                <a:avLst/>
              </a:prstGeom>
              <a:solidFill>
                <a:srgbClr val="F1E2CD"/>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nvGrpSpPr>
              <p:cNvPr id="280" name="组合 279">
                <a:extLst>
                  <a:ext uri="{FF2B5EF4-FFF2-40B4-BE49-F238E27FC236}">
                    <a16:creationId xmlns:a16="http://schemas.microsoft.com/office/drawing/2014/main" id="{4C4F0717-563E-4462-8FA7-E6EB819700CF}"/>
                  </a:ext>
                </a:extLst>
              </p:cNvPr>
              <p:cNvGrpSpPr/>
              <p:nvPr/>
            </p:nvGrpSpPr>
            <p:grpSpPr>
              <a:xfrm>
                <a:off x="7268609" y="4311738"/>
                <a:ext cx="410860" cy="333337"/>
                <a:chOff x="6337289" y="4510910"/>
                <a:chExt cx="410860" cy="333337"/>
              </a:xfrm>
            </p:grpSpPr>
            <p:grpSp>
              <p:nvGrpSpPr>
                <p:cNvPr id="296" name="组合 295">
                  <a:extLst>
                    <a:ext uri="{FF2B5EF4-FFF2-40B4-BE49-F238E27FC236}">
                      <a16:creationId xmlns:a16="http://schemas.microsoft.com/office/drawing/2014/main" id="{64BD5629-F2F3-411B-8A06-ECFB076E0E39}"/>
                    </a:ext>
                  </a:extLst>
                </p:cNvPr>
                <p:cNvGrpSpPr/>
                <p:nvPr/>
              </p:nvGrpSpPr>
              <p:grpSpPr>
                <a:xfrm>
                  <a:off x="6337289" y="4510910"/>
                  <a:ext cx="410860" cy="225423"/>
                  <a:chOff x="1418248" y="3713611"/>
                  <a:chExt cx="534993" cy="357452"/>
                </a:xfrm>
                <a:solidFill>
                  <a:srgbClr val="E7B8F4"/>
                </a:solidFill>
              </p:grpSpPr>
              <p:grpSp>
                <p:nvGrpSpPr>
                  <p:cNvPr id="306" name="组合 305">
                    <a:extLst>
                      <a:ext uri="{FF2B5EF4-FFF2-40B4-BE49-F238E27FC236}">
                        <a16:creationId xmlns:a16="http://schemas.microsoft.com/office/drawing/2014/main" id="{A5B2CB49-A3E4-43CC-95F9-2134D12561AF}"/>
                      </a:ext>
                    </a:extLst>
                  </p:cNvPr>
                  <p:cNvGrpSpPr/>
                  <p:nvPr/>
                </p:nvGrpSpPr>
                <p:grpSpPr>
                  <a:xfrm>
                    <a:off x="1418248" y="3713611"/>
                    <a:ext cx="534904" cy="180000"/>
                    <a:chOff x="1229640" y="4486405"/>
                    <a:chExt cx="534904" cy="180000"/>
                  </a:xfrm>
                  <a:grpFill/>
                </p:grpSpPr>
                <p:sp>
                  <p:nvSpPr>
                    <p:cNvPr id="311" name="矩形 310">
                      <a:extLst>
                        <a:ext uri="{FF2B5EF4-FFF2-40B4-BE49-F238E27FC236}">
                          <a16:creationId xmlns:a16="http://schemas.microsoft.com/office/drawing/2014/main" id="{9F1B7D19-DF95-42EF-AB31-C807D3C668F6}"/>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12" name="矩形 311">
                      <a:extLst>
                        <a:ext uri="{FF2B5EF4-FFF2-40B4-BE49-F238E27FC236}">
                          <a16:creationId xmlns:a16="http://schemas.microsoft.com/office/drawing/2014/main" id="{5DAE7AD1-848A-477E-8D47-D0D411152967}"/>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13" name="矩形 312">
                      <a:extLst>
                        <a:ext uri="{FF2B5EF4-FFF2-40B4-BE49-F238E27FC236}">
                          <a16:creationId xmlns:a16="http://schemas.microsoft.com/office/drawing/2014/main" id="{B71557BA-5DBE-4B52-9D59-F0123752099A}"/>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307" name="组合 306">
                    <a:extLst>
                      <a:ext uri="{FF2B5EF4-FFF2-40B4-BE49-F238E27FC236}">
                        <a16:creationId xmlns:a16="http://schemas.microsoft.com/office/drawing/2014/main" id="{D4BF2583-4FD6-4E68-9077-C8B59E377B21}"/>
                      </a:ext>
                    </a:extLst>
                  </p:cNvPr>
                  <p:cNvGrpSpPr/>
                  <p:nvPr/>
                </p:nvGrpSpPr>
                <p:grpSpPr>
                  <a:xfrm>
                    <a:off x="1418337" y="3891063"/>
                    <a:ext cx="534904" cy="180000"/>
                    <a:chOff x="1229640" y="4486405"/>
                    <a:chExt cx="534904" cy="180000"/>
                  </a:xfrm>
                  <a:grpFill/>
                </p:grpSpPr>
                <p:sp>
                  <p:nvSpPr>
                    <p:cNvPr id="308" name="矩形 307">
                      <a:extLst>
                        <a:ext uri="{FF2B5EF4-FFF2-40B4-BE49-F238E27FC236}">
                          <a16:creationId xmlns:a16="http://schemas.microsoft.com/office/drawing/2014/main" id="{E713AF77-564B-4497-972C-47BDE48C1E2F}"/>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09" name="矩形 308">
                      <a:extLst>
                        <a:ext uri="{FF2B5EF4-FFF2-40B4-BE49-F238E27FC236}">
                          <a16:creationId xmlns:a16="http://schemas.microsoft.com/office/drawing/2014/main" id="{35E8765D-7AA2-4DE5-802E-C49EC24C4FAD}"/>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10" name="矩形 309">
                      <a:extLst>
                        <a:ext uri="{FF2B5EF4-FFF2-40B4-BE49-F238E27FC236}">
                          <a16:creationId xmlns:a16="http://schemas.microsoft.com/office/drawing/2014/main" id="{E88D3D12-D6C8-448E-8DA5-2458E4BBC032}"/>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pSp>
              <p:nvGrpSpPr>
                <p:cNvPr id="297" name="组合 296">
                  <a:extLst>
                    <a:ext uri="{FF2B5EF4-FFF2-40B4-BE49-F238E27FC236}">
                      <a16:creationId xmlns:a16="http://schemas.microsoft.com/office/drawing/2014/main" id="{42C5A5D7-9C8D-4EFC-A655-16267105747B}"/>
                    </a:ext>
                  </a:extLst>
                </p:cNvPr>
                <p:cNvGrpSpPr/>
                <p:nvPr/>
              </p:nvGrpSpPr>
              <p:grpSpPr>
                <a:xfrm>
                  <a:off x="6337289" y="4618824"/>
                  <a:ext cx="410860" cy="225423"/>
                  <a:chOff x="1418248" y="3713611"/>
                  <a:chExt cx="534993" cy="357452"/>
                </a:xfrm>
                <a:solidFill>
                  <a:srgbClr val="E7B8F4"/>
                </a:solidFill>
              </p:grpSpPr>
              <p:grpSp>
                <p:nvGrpSpPr>
                  <p:cNvPr id="298" name="组合 297">
                    <a:extLst>
                      <a:ext uri="{FF2B5EF4-FFF2-40B4-BE49-F238E27FC236}">
                        <a16:creationId xmlns:a16="http://schemas.microsoft.com/office/drawing/2014/main" id="{4F55FAC3-79E3-460F-8468-C7FD79126411}"/>
                      </a:ext>
                    </a:extLst>
                  </p:cNvPr>
                  <p:cNvGrpSpPr/>
                  <p:nvPr/>
                </p:nvGrpSpPr>
                <p:grpSpPr>
                  <a:xfrm>
                    <a:off x="1418248" y="3713611"/>
                    <a:ext cx="534904" cy="180000"/>
                    <a:chOff x="1229640" y="4486405"/>
                    <a:chExt cx="534904" cy="180000"/>
                  </a:xfrm>
                  <a:grpFill/>
                </p:grpSpPr>
                <p:sp>
                  <p:nvSpPr>
                    <p:cNvPr id="303" name="矩形 302">
                      <a:extLst>
                        <a:ext uri="{FF2B5EF4-FFF2-40B4-BE49-F238E27FC236}">
                          <a16:creationId xmlns:a16="http://schemas.microsoft.com/office/drawing/2014/main" id="{62B687D4-6FD7-4876-86C4-CBBD23255507}"/>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04" name="矩形 303">
                      <a:extLst>
                        <a:ext uri="{FF2B5EF4-FFF2-40B4-BE49-F238E27FC236}">
                          <a16:creationId xmlns:a16="http://schemas.microsoft.com/office/drawing/2014/main" id="{D5FC1FD4-592D-4025-BF91-BB8C59715704}"/>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05" name="矩形 304">
                      <a:extLst>
                        <a:ext uri="{FF2B5EF4-FFF2-40B4-BE49-F238E27FC236}">
                          <a16:creationId xmlns:a16="http://schemas.microsoft.com/office/drawing/2014/main" id="{ECCFCA9D-B75B-4159-A737-DB111E800777}"/>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299" name="组合 298">
                    <a:extLst>
                      <a:ext uri="{FF2B5EF4-FFF2-40B4-BE49-F238E27FC236}">
                        <a16:creationId xmlns:a16="http://schemas.microsoft.com/office/drawing/2014/main" id="{B727FF0B-5E44-45D6-970D-409B9CB4EEC6}"/>
                      </a:ext>
                    </a:extLst>
                  </p:cNvPr>
                  <p:cNvGrpSpPr/>
                  <p:nvPr/>
                </p:nvGrpSpPr>
                <p:grpSpPr>
                  <a:xfrm>
                    <a:off x="1418337" y="3891063"/>
                    <a:ext cx="534904" cy="180000"/>
                    <a:chOff x="1229640" y="4486405"/>
                    <a:chExt cx="534904" cy="180000"/>
                  </a:xfrm>
                  <a:grpFill/>
                </p:grpSpPr>
                <p:sp>
                  <p:nvSpPr>
                    <p:cNvPr id="300" name="矩形 299">
                      <a:extLst>
                        <a:ext uri="{FF2B5EF4-FFF2-40B4-BE49-F238E27FC236}">
                          <a16:creationId xmlns:a16="http://schemas.microsoft.com/office/drawing/2014/main" id="{FD95F105-0CCE-44D9-95A7-9E13529645B2}"/>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01" name="矩形 300">
                      <a:extLst>
                        <a:ext uri="{FF2B5EF4-FFF2-40B4-BE49-F238E27FC236}">
                          <a16:creationId xmlns:a16="http://schemas.microsoft.com/office/drawing/2014/main" id="{B0033C60-F502-4E5B-971D-DF7F129B4101}"/>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02" name="矩形 301">
                      <a:extLst>
                        <a:ext uri="{FF2B5EF4-FFF2-40B4-BE49-F238E27FC236}">
                          <a16:creationId xmlns:a16="http://schemas.microsoft.com/office/drawing/2014/main" id="{856D7E3A-746F-4016-941E-987A9A96E7A3}"/>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pSp>
          <p:grpSp>
            <p:nvGrpSpPr>
              <p:cNvPr id="281" name="组合 280">
                <a:extLst>
                  <a:ext uri="{FF2B5EF4-FFF2-40B4-BE49-F238E27FC236}">
                    <a16:creationId xmlns:a16="http://schemas.microsoft.com/office/drawing/2014/main" id="{90FE6774-3264-4273-80C0-9DA2FFD7AD30}"/>
                  </a:ext>
                </a:extLst>
              </p:cNvPr>
              <p:cNvGrpSpPr/>
              <p:nvPr/>
            </p:nvGrpSpPr>
            <p:grpSpPr>
              <a:xfrm rot="5400000">
                <a:off x="7834814" y="4368895"/>
                <a:ext cx="408243" cy="246536"/>
                <a:chOff x="1418248" y="3713611"/>
                <a:chExt cx="534993" cy="357452"/>
              </a:xfrm>
              <a:solidFill>
                <a:srgbClr val="FFCF98"/>
              </a:solidFill>
            </p:grpSpPr>
            <p:grpSp>
              <p:nvGrpSpPr>
                <p:cNvPr id="288" name="组合 287">
                  <a:extLst>
                    <a:ext uri="{FF2B5EF4-FFF2-40B4-BE49-F238E27FC236}">
                      <a16:creationId xmlns:a16="http://schemas.microsoft.com/office/drawing/2014/main" id="{67456CF8-F630-4A35-9F00-57ECD453A84C}"/>
                    </a:ext>
                  </a:extLst>
                </p:cNvPr>
                <p:cNvGrpSpPr/>
                <p:nvPr/>
              </p:nvGrpSpPr>
              <p:grpSpPr>
                <a:xfrm>
                  <a:off x="1418248" y="3713611"/>
                  <a:ext cx="534904" cy="180000"/>
                  <a:chOff x="1229640" y="4486405"/>
                  <a:chExt cx="534904" cy="180000"/>
                </a:xfrm>
                <a:grpFill/>
              </p:grpSpPr>
              <p:sp>
                <p:nvSpPr>
                  <p:cNvPr id="293" name="矩形 292">
                    <a:extLst>
                      <a:ext uri="{FF2B5EF4-FFF2-40B4-BE49-F238E27FC236}">
                        <a16:creationId xmlns:a16="http://schemas.microsoft.com/office/drawing/2014/main" id="{7DBC04C7-2031-4754-89ED-38B41CACDDBB}"/>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94" name="矩形 293">
                    <a:extLst>
                      <a:ext uri="{FF2B5EF4-FFF2-40B4-BE49-F238E27FC236}">
                        <a16:creationId xmlns:a16="http://schemas.microsoft.com/office/drawing/2014/main" id="{2C150AA9-4FCC-4D35-825F-BFEB3D899CE6}"/>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95" name="矩形 294">
                    <a:extLst>
                      <a:ext uri="{FF2B5EF4-FFF2-40B4-BE49-F238E27FC236}">
                        <a16:creationId xmlns:a16="http://schemas.microsoft.com/office/drawing/2014/main" id="{F219355C-CCDB-40CE-B999-B5A3BC5D6ED9}"/>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nvGrpSpPr>
                <p:cNvPr id="289" name="组合 288">
                  <a:extLst>
                    <a:ext uri="{FF2B5EF4-FFF2-40B4-BE49-F238E27FC236}">
                      <a16:creationId xmlns:a16="http://schemas.microsoft.com/office/drawing/2014/main" id="{3D3AF98A-F2B3-44F3-859C-6E637868964D}"/>
                    </a:ext>
                  </a:extLst>
                </p:cNvPr>
                <p:cNvGrpSpPr/>
                <p:nvPr/>
              </p:nvGrpSpPr>
              <p:grpSpPr>
                <a:xfrm>
                  <a:off x="1418337" y="3891063"/>
                  <a:ext cx="534904" cy="180000"/>
                  <a:chOff x="1229640" y="4486405"/>
                  <a:chExt cx="534904" cy="180000"/>
                </a:xfrm>
                <a:grpFill/>
              </p:grpSpPr>
              <p:sp>
                <p:nvSpPr>
                  <p:cNvPr id="290" name="矩形 289">
                    <a:extLst>
                      <a:ext uri="{FF2B5EF4-FFF2-40B4-BE49-F238E27FC236}">
                        <a16:creationId xmlns:a16="http://schemas.microsoft.com/office/drawing/2014/main" id="{E3C4A76A-4A2C-469B-915F-752D0B48474B}"/>
                      </a:ext>
                    </a:extLst>
                  </p:cNvPr>
                  <p:cNvSpPr/>
                  <p:nvPr/>
                </p:nvSpPr>
                <p:spPr bwMode="auto">
                  <a:xfrm>
                    <a:off x="1229640"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91" name="矩形 290">
                    <a:extLst>
                      <a:ext uri="{FF2B5EF4-FFF2-40B4-BE49-F238E27FC236}">
                        <a16:creationId xmlns:a16="http://schemas.microsoft.com/office/drawing/2014/main" id="{FC32F773-19E2-49D4-ADD0-F876505593D2}"/>
                      </a:ext>
                    </a:extLst>
                  </p:cNvPr>
                  <p:cNvSpPr/>
                  <p:nvPr/>
                </p:nvSpPr>
                <p:spPr bwMode="auto">
                  <a:xfrm>
                    <a:off x="1407092"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92" name="矩形 291">
                    <a:extLst>
                      <a:ext uri="{FF2B5EF4-FFF2-40B4-BE49-F238E27FC236}">
                        <a16:creationId xmlns:a16="http://schemas.microsoft.com/office/drawing/2014/main" id="{6ECD4A79-E8F9-4C9E-87FD-9CF24A5BCCFF}"/>
                      </a:ext>
                    </a:extLst>
                  </p:cNvPr>
                  <p:cNvSpPr/>
                  <p:nvPr/>
                </p:nvSpPr>
                <p:spPr bwMode="auto">
                  <a:xfrm>
                    <a:off x="1584544" y="4486405"/>
                    <a:ext cx="180000" cy="180000"/>
                  </a:xfrm>
                  <a:prstGeom prst="rect">
                    <a:avLst/>
                  </a:prstGeom>
                  <a:grpFill/>
                  <a:ln w="9525" cap="flat" cmpd="sng" algn="ctr">
                    <a:solidFill>
                      <a:schemeClr val="accent5">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sp>
            <p:nvSpPr>
              <p:cNvPr id="282" name="矩形 281">
                <a:extLst>
                  <a:ext uri="{FF2B5EF4-FFF2-40B4-BE49-F238E27FC236}">
                    <a16:creationId xmlns:a16="http://schemas.microsoft.com/office/drawing/2014/main" id="{1083D914-EDED-4B81-BE0A-B6DDE0E4B23D}"/>
                  </a:ext>
                </a:extLst>
              </p:cNvPr>
              <p:cNvSpPr/>
              <p:nvPr/>
            </p:nvSpPr>
            <p:spPr bwMode="auto">
              <a:xfrm>
                <a:off x="7507596" y="5736183"/>
                <a:ext cx="137355" cy="124147"/>
              </a:xfrm>
              <a:prstGeom prst="rect">
                <a:avLst/>
              </a:prstGeom>
              <a:solidFill>
                <a:srgbClr val="F0A8A8"/>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nvGrpSpPr>
              <p:cNvPr id="283" name="组合 282">
                <a:extLst>
                  <a:ext uri="{FF2B5EF4-FFF2-40B4-BE49-F238E27FC236}">
                    <a16:creationId xmlns:a16="http://schemas.microsoft.com/office/drawing/2014/main" id="{4182BFD5-ED88-4CFC-8086-9E45479292C1}"/>
                  </a:ext>
                </a:extLst>
              </p:cNvPr>
              <p:cNvGrpSpPr/>
              <p:nvPr/>
            </p:nvGrpSpPr>
            <p:grpSpPr>
              <a:xfrm>
                <a:off x="7231578" y="5975802"/>
                <a:ext cx="272765" cy="124147"/>
                <a:chOff x="1229640" y="4486405"/>
                <a:chExt cx="357452" cy="180000"/>
              </a:xfrm>
              <a:solidFill>
                <a:srgbClr val="F0A8A8"/>
              </a:solidFill>
            </p:grpSpPr>
            <p:sp>
              <p:nvSpPr>
                <p:cNvPr id="286" name="矩形 285">
                  <a:extLst>
                    <a:ext uri="{FF2B5EF4-FFF2-40B4-BE49-F238E27FC236}">
                      <a16:creationId xmlns:a16="http://schemas.microsoft.com/office/drawing/2014/main" id="{5378F96E-46E9-454B-87FB-FB997D2210CF}"/>
                    </a:ext>
                  </a:extLst>
                </p:cNvPr>
                <p:cNvSpPr/>
                <p:nvPr/>
              </p:nvSpPr>
              <p:spPr bwMode="auto">
                <a:xfrm>
                  <a:off x="1229640" y="4486405"/>
                  <a:ext cx="180000" cy="180000"/>
                </a:xfrm>
                <a:prstGeom prst="rect">
                  <a:avLst/>
                </a:prstGeom>
                <a:grp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87" name="矩形 286">
                  <a:extLst>
                    <a:ext uri="{FF2B5EF4-FFF2-40B4-BE49-F238E27FC236}">
                      <a16:creationId xmlns:a16="http://schemas.microsoft.com/office/drawing/2014/main" id="{9C718C9E-392D-4549-9C88-3D6E20863B7B}"/>
                    </a:ext>
                  </a:extLst>
                </p:cNvPr>
                <p:cNvSpPr/>
                <p:nvPr/>
              </p:nvSpPr>
              <p:spPr bwMode="auto">
                <a:xfrm>
                  <a:off x="1407092" y="4486405"/>
                  <a:ext cx="180000" cy="180000"/>
                </a:xfrm>
                <a:prstGeom prst="rect">
                  <a:avLst/>
                </a:prstGeom>
                <a:solidFill>
                  <a:srgbClr val="FF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sp>
            <p:nvSpPr>
              <p:cNvPr id="284" name="矩形 283">
                <a:extLst>
                  <a:ext uri="{FF2B5EF4-FFF2-40B4-BE49-F238E27FC236}">
                    <a16:creationId xmlns:a16="http://schemas.microsoft.com/office/drawing/2014/main" id="{3B00DE36-1F01-4AA9-9E82-2129FF45AF7A}"/>
                  </a:ext>
                </a:extLst>
              </p:cNvPr>
              <p:cNvSpPr/>
              <p:nvPr/>
            </p:nvSpPr>
            <p:spPr bwMode="auto">
              <a:xfrm>
                <a:off x="7507596" y="5865136"/>
                <a:ext cx="137355" cy="124147"/>
              </a:xfrm>
              <a:prstGeom prst="rect">
                <a:avLst/>
              </a:prstGeom>
              <a:solidFill>
                <a:srgbClr val="F0A8A8"/>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85" name="矩形 284">
                <a:extLst>
                  <a:ext uri="{FF2B5EF4-FFF2-40B4-BE49-F238E27FC236}">
                    <a16:creationId xmlns:a16="http://schemas.microsoft.com/office/drawing/2014/main" id="{FA139EB1-2157-4054-AD09-589068CAAEFA}"/>
                  </a:ext>
                </a:extLst>
              </p:cNvPr>
              <p:cNvSpPr/>
              <p:nvPr/>
            </p:nvSpPr>
            <p:spPr bwMode="auto">
              <a:xfrm>
                <a:off x="7507597" y="5970644"/>
                <a:ext cx="137355" cy="124147"/>
              </a:xfrm>
              <a:prstGeom prst="rect">
                <a:avLst/>
              </a:prstGeom>
              <a:solidFill>
                <a:srgbClr val="F0A8A8"/>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grpSp>
      </p:grpSp>
      <p:graphicFrame>
        <p:nvGraphicFramePr>
          <p:cNvPr id="327" name="对象 326">
            <a:extLst>
              <a:ext uri="{FF2B5EF4-FFF2-40B4-BE49-F238E27FC236}">
                <a16:creationId xmlns:a16="http://schemas.microsoft.com/office/drawing/2014/main" id="{0BAF479A-010A-40AE-B9F8-A5012A540169}"/>
              </a:ext>
            </a:extLst>
          </p:cNvPr>
          <p:cNvGraphicFramePr>
            <a:graphicFrameLocks noChangeAspect="1"/>
          </p:cNvGraphicFramePr>
          <p:nvPr>
            <p:extLst>
              <p:ext uri="{D42A27DB-BD31-4B8C-83A1-F6EECF244321}">
                <p14:modId xmlns:p14="http://schemas.microsoft.com/office/powerpoint/2010/main" val="4129167371"/>
              </p:ext>
            </p:extLst>
          </p:nvPr>
        </p:nvGraphicFramePr>
        <p:xfrm>
          <a:off x="5211763" y="2207187"/>
          <a:ext cx="1314450" cy="428625"/>
        </p:xfrm>
        <a:graphic>
          <a:graphicData uri="http://schemas.openxmlformats.org/presentationml/2006/ole">
            <mc:AlternateContent xmlns:mc="http://schemas.openxmlformats.org/markup-compatibility/2006">
              <mc:Choice xmlns:v="urn:schemas-microsoft-com:vml" Requires="v">
                <p:oleObj spid="_x0000_s394978" name="Equation" r:id="rId31" imgW="545760" imgH="177480" progId="Equation.DSMT4">
                  <p:embed/>
                </p:oleObj>
              </mc:Choice>
              <mc:Fallback>
                <p:oleObj name="Equation" r:id="rId31" imgW="545760" imgH="177480" progId="Equation.DSMT4">
                  <p:embed/>
                  <p:pic>
                    <p:nvPicPr>
                      <p:cNvPr id="20" name="对象 19">
                        <a:extLst>
                          <a:ext uri="{FF2B5EF4-FFF2-40B4-BE49-F238E27FC236}">
                            <a16:creationId xmlns:a16="http://schemas.microsoft.com/office/drawing/2014/main" id="{90C4656A-5BFB-4240-A17E-364963740303}"/>
                          </a:ext>
                        </a:extLst>
                      </p:cNvPr>
                      <p:cNvPicPr/>
                      <p:nvPr/>
                    </p:nvPicPr>
                    <p:blipFill>
                      <a:blip r:embed="rId32"/>
                      <a:stretch>
                        <a:fillRect/>
                      </a:stretch>
                    </p:blipFill>
                    <p:spPr>
                      <a:xfrm>
                        <a:off x="5211763" y="2207187"/>
                        <a:ext cx="1314450" cy="428625"/>
                      </a:xfrm>
                      <a:prstGeom prst="rect">
                        <a:avLst/>
                      </a:prstGeom>
                    </p:spPr>
                  </p:pic>
                </p:oleObj>
              </mc:Fallback>
            </mc:AlternateContent>
          </a:graphicData>
        </a:graphic>
      </p:graphicFrame>
      <p:graphicFrame>
        <p:nvGraphicFramePr>
          <p:cNvPr id="328" name="对象 327">
            <a:extLst>
              <a:ext uri="{FF2B5EF4-FFF2-40B4-BE49-F238E27FC236}">
                <a16:creationId xmlns:a16="http://schemas.microsoft.com/office/drawing/2014/main" id="{8A1EDAF0-103A-422A-848A-6C570C1F5C8E}"/>
              </a:ext>
            </a:extLst>
          </p:cNvPr>
          <p:cNvGraphicFramePr>
            <a:graphicFrameLocks noChangeAspect="1"/>
          </p:cNvGraphicFramePr>
          <p:nvPr>
            <p:extLst>
              <p:ext uri="{D42A27DB-BD31-4B8C-83A1-F6EECF244321}">
                <p14:modId xmlns:p14="http://schemas.microsoft.com/office/powerpoint/2010/main" val="2051433429"/>
              </p:ext>
            </p:extLst>
          </p:nvPr>
        </p:nvGraphicFramePr>
        <p:xfrm>
          <a:off x="903288" y="2311962"/>
          <a:ext cx="344487" cy="314325"/>
        </p:xfrm>
        <a:graphic>
          <a:graphicData uri="http://schemas.openxmlformats.org/presentationml/2006/ole">
            <mc:AlternateContent xmlns:mc="http://schemas.openxmlformats.org/markup-compatibility/2006">
              <mc:Choice xmlns:v="urn:schemas-microsoft-com:vml" Requires="v">
                <p:oleObj spid="_x0000_s394979" name="Equation" r:id="rId33" imgW="152280" imgH="139680" progId="Equation.DSMT4">
                  <p:embed/>
                </p:oleObj>
              </mc:Choice>
              <mc:Fallback>
                <p:oleObj name="Equation" r:id="rId33" imgW="152280" imgH="139680" progId="Equation.DSMT4">
                  <p:embed/>
                  <p:pic>
                    <p:nvPicPr>
                      <p:cNvPr id="21" name="对象 20">
                        <a:extLst>
                          <a:ext uri="{FF2B5EF4-FFF2-40B4-BE49-F238E27FC236}">
                            <a16:creationId xmlns:a16="http://schemas.microsoft.com/office/drawing/2014/main" id="{C1189142-98AD-4689-A16D-72C64F920AD7}"/>
                          </a:ext>
                        </a:extLst>
                      </p:cNvPr>
                      <p:cNvPicPr/>
                      <p:nvPr/>
                    </p:nvPicPr>
                    <p:blipFill>
                      <a:blip r:embed="rId34"/>
                      <a:stretch>
                        <a:fillRect/>
                      </a:stretch>
                    </p:blipFill>
                    <p:spPr>
                      <a:xfrm>
                        <a:off x="903288" y="2311962"/>
                        <a:ext cx="344487" cy="314325"/>
                      </a:xfrm>
                      <a:prstGeom prst="rect">
                        <a:avLst/>
                      </a:prstGeom>
                    </p:spPr>
                  </p:pic>
                </p:oleObj>
              </mc:Fallback>
            </mc:AlternateContent>
          </a:graphicData>
        </a:graphic>
      </p:graphicFrame>
      <p:graphicFrame>
        <p:nvGraphicFramePr>
          <p:cNvPr id="329" name="对象 328">
            <a:extLst>
              <a:ext uri="{FF2B5EF4-FFF2-40B4-BE49-F238E27FC236}">
                <a16:creationId xmlns:a16="http://schemas.microsoft.com/office/drawing/2014/main" id="{B14BEC1B-561D-4A42-9F6E-1B3662C20C3C}"/>
              </a:ext>
            </a:extLst>
          </p:cNvPr>
          <p:cNvGraphicFramePr>
            <a:graphicFrameLocks noChangeAspect="1"/>
          </p:cNvGraphicFramePr>
          <p:nvPr>
            <p:extLst>
              <p:ext uri="{D42A27DB-BD31-4B8C-83A1-F6EECF244321}">
                <p14:modId xmlns:p14="http://schemas.microsoft.com/office/powerpoint/2010/main" val="200617162"/>
              </p:ext>
            </p:extLst>
          </p:nvPr>
        </p:nvGraphicFramePr>
        <p:xfrm>
          <a:off x="2470561" y="2643485"/>
          <a:ext cx="1436552" cy="450683"/>
        </p:xfrm>
        <a:graphic>
          <a:graphicData uri="http://schemas.openxmlformats.org/presentationml/2006/ole">
            <mc:AlternateContent xmlns:mc="http://schemas.openxmlformats.org/markup-compatibility/2006">
              <mc:Choice xmlns:v="urn:schemas-microsoft-com:vml" Requires="v">
                <p:oleObj spid="_x0000_s394980" name="Equation" r:id="rId35" imgW="647640" imgH="203040" progId="Equation.DSMT4">
                  <p:embed/>
                </p:oleObj>
              </mc:Choice>
              <mc:Fallback>
                <p:oleObj name="Equation" r:id="rId35" imgW="647640" imgH="203040" progId="Equation.DSMT4">
                  <p:embed/>
                  <p:pic>
                    <p:nvPicPr>
                      <p:cNvPr id="22" name="对象 21">
                        <a:extLst>
                          <a:ext uri="{FF2B5EF4-FFF2-40B4-BE49-F238E27FC236}">
                            <a16:creationId xmlns:a16="http://schemas.microsoft.com/office/drawing/2014/main" id="{9BC2C3BD-3759-408C-A16C-9CCB418874F0}"/>
                          </a:ext>
                        </a:extLst>
                      </p:cNvPr>
                      <p:cNvPicPr/>
                      <p:nvPr/>
                    </p:nvPicPr>
                    <p:blipFill>
                      <a:blip r:embed="rId36"/>
                      <a:stretch>
                        <a:fillRect/>
                      </a:stretch>
                    </p:blipFill>
                    <p:spPr>
                      <a:xfrm>
                        <a:off x="2470561" y="2643485"/>
                        <a:ext cx="1436552" cy="450683"/>
                      </a:xfrm>
                      <a:prstGeom prst="rect">
                        <a:avLst/>
                      </a:prstGeom>
                    </p:spPr>
                  </p:pic>
                </p:oleObj>
              </mc:Fallback>
            </mc:AlternateContent>
          </a:graphicData>
        </a:graphic>
      </p:graphicFrame>
      <p:graphicFrame>
        <p:nvGraphicFramePr>
          <p:cNvPr id="330" name="对象 329">
            <a:extLst>
              <a:ext uri="{FF2B5EF4-FFF2-40B4-BE49-F238E27FC236}">
                <a16:creationId xmlns:a16="http://schemas.microsoft.com/office/drawing/2014/main" id="{EEF6FA20-CC49-47AE-9AEC-729ACE47CAF7}"/>
              </a:ext>
            </a:extLst>
          </p:cNvPr>
          <p:cNvGraphicFramePr>
            <a:graphicFrameLocks noChangeAspect="1"/>
          </p:cNvGraphicFramePr>
          <p:nvPr>
            <p:extLst>
              <p:ext uri="{D42A27DB-BD31-4B8C-83A1-F6EECF244321}">
                <p14:modId xmlns:p14="http://schemas.microsoft.com/office/powerpoint/2010/main" val="63248699"/>
              </p:ext>
            </p:extLst>
          </p:nvPr>
        </p:nvGraphicFramePr>
        <p:xfrm>
          <a:off x="5185892" y="2674028"/>
          <a:ext cx="1366566" cy="420482"/>
        </p:xfrm>
        <a:graphic>
          <a:graphicData uri="http://schemas.openxmlformats.org/presentationml/2006/ole">
            <mc:AlternateContent xmlns:mc="http://schemas.openxmlformats.org/markup-compatibility/2006">
              <mc:Choice xmlns:v="urn:schemas-microsoft-com:vml" Requires="v">
                <p:oleObj spid="_x0000_s394981" name="Equation" r:id="rId37" imgW="660240" imgH="203040" progId="Equation.DSMT4">
                  <p:embed/>
                </p:oleObj>
              </mc:Choice>
              <mc:Fallback>
                <p:oleObj name="Equation" r:id="rId37" imgW="660240" imgH="203040" progId="Equation.DSMT4">
                  <p:embed/>
                  <p:pic>
                    <p:nvPicPr>
                      <p:cNvPr id="23" name="对象 22">
                        <a:extLst>
                          <a:ext uri="{FF2B5EF4-FFF2-40B4-BE49-F238E27FC236}">
                            <a16:creationId xmlns:a16="http://schemas.microsoft.com/office/drawing/2014/main" id="{B8268EF9-4812-4FED-83BD-B3F2FCCBA97A}"/>
                          </a:ext>
                        </a:extLst>
                      </p:cNvPr>
                      <p:cNvPicPr/>
                      <p:nvPr/>
                    </p:nvPicPr>
                    <p:blipFill>
                      <a:blip r:embed="rId38"/>
                      <a:stretch>
                        <a:fillRect/>
                      </a:stretch>
                    </p:blipFill>
                    <p:spPr>
                      <a:xfrm>
                        <a:off x="5185892" y="2674028"/>
                        <a:ext cx="1366566" cy="420482"/>
                      </a:xfrm>
                      <a:prstGeom prst="rect">
                        <a:avLst/>
                      </a:prstGeom>
                    </p:spPr>
                  </p:pic>
                </p:oleObj>
              </mc:Fallback>
            </mc:AlternateContent>
          </a:graphicData>
        </a:graphic>
      </p:graphicFrame>
      <p:graphicFrame>
        <p:nvGraphicFramePr>
          <p:cNvPr id="331" name="对象 330">
            <a:extLst>
              <a:ext uri="{FF2B5EF4-FFF2-40B4-BE49-F238E27FC236}">
                <a16:creationId xmlns:a16="http://schemas.microsoft.com/office/drawing/2014/main" id="{2DD74334-8CB2-4675-B794-8400D5EE87E0}"/>
              </a:ext>
            </a:extLst>
          </p:cNvPr>
          <p:cNvGraphicFramePr>
            <a:graphicFrameLocks noChangeAspect="1"/>
          </p:cNvGraphicFramePr>
          <p:nvPr>
            <p:extLst>
              <p:ext uri="{D42A27DB-BD31-4B8C-83A1-F6EECF244321}">
                <p14:modId xmlns:p14="http://schemas.microsoft.com/office/powerpoint/2010/main" val="4237750592"/>
              </p:ext>
            </p:extLst>
          </p:nvPr>
        </p:nvGraphicFramePr>
        <p:xfrm>
          <a:off x="7948815" y="2655201"/>
          <a:ext cx="1307235" cy="410113"/>
        </p:xfrm>
        <a:graphic>
          <a:graphicData uri="http://schemas.openxmlformats.org/presentationml/2006/ole">
            <mc:AlternateContent xmlns:mc="http://schemas.openxmlformats.org/markup-compatibility/2006">
              <mc:Choice xmlns:v="urn:schemas-microsoft-com:vml" Requires="v">
                <p:oleObj spid="_x0000_s394982" name="Equation" r:id="rId39" imgW="647640" imgH="203040" progId="Equation.DSMT4">
                  <p:embed/>
                </p:oleObj>
              </mc:Choice>
              <mc:Fallback>
                <p:oleObj name="Equation" r:id="rId39" imgW="647640" imgH="203040" progId="Equation.DSMT4">
                  <p:embed/>
                  <p:pic>
                    <p:nvPicPr>
                      <p:cNvPr id="24" name="对象 23">
                        <a:extLst>
                          <a:ext uri="{FF2B5EF4-FFF2-40B4-BE49-F238E27FC236}">
                            <a16:creationId xmlns:a16="http://schemas.microsoft.com/office/drawing/2014/main" id="{9E3EE445-6497-434A-B9A7-1E7F242C701B}"/>
                          </a:ext>
                        </a:extLst>
                      </p:cNvPr>
                      <p:cNvPicPr/>
                      <p:nvPr/>
                    </p:nvPicPr>
                    <p:blipFill>
                      <a:blip r:embed="rId40"/>
                      <a:stretch>
                        <a:fillRect/>
                      </a:stretch>
                    </p:blipFill>
                    <p:spPr>
                      <a:xfrm>
                        <a:off x="7948815" y="2655201"/>
                        <a:ext cx="1307235" cy="410113"/>
                      </a:xfrm>
                      <a:prstGeom prst="rect">
                        <a:avLst/>
                      </a:prstGeom>
                    </p:spPr>
                  </p:pic>
                </p:oleObj>
              </mc:Fallback>
            </mc:AlternateContent>
          </a:graphicData>
        </a:graphic>
      </p:graphicFrame>
      <p:graphicFrame>
        <p:nvGraphicFramePr>
          <p:cNvPr id="332" name="对象 331">
            <a:extLst>
              <a:ext uri="{FF2B5EF4-FFF2-40B4-BE49-F238E27FC236}">
                <a16:creationId xmlns:a16="http://schemas.microsoft.com/office/drawing/2014/main" id="{2E568BF3-D191-406D-8997-C0A2890C6D6B}"/>
              </a:ext>
            </a:extLst>
          </p:cNvPr>
          <p:cNvGraphicFramePr>
            <a:graphicFrameLocks noChangeAspect="1"/>
          </p:cNvGraphicFramePr>
          <p:nvPr>
            <p:extLst>
              <p:ext uri="{D42A27DB-BD31-4B8C-83A1-F6EECF244321}">
                <p14:modId xmlns:p14="http://schemas.microsoft.com/office/powerpoint/2010/main" val="3586055448"/>
              </p:ext>
            </p:extLst>
          </p:nvPr>
        </p:nvGraphicFramePr>
        <p:xfrm>
          <a:off x="2901902" y="2959100"/>
          <a:ext cx="1512887" cy="698500"/>
        </p:xfrm>
        <a:graphic>
          <a:graphicData uri="http://schemas.openxmlformats.org/presentationml/2006/ole">
            <mc:AlternateContent xmlns:mc="http://schemas.openxmlformats.org/markup-compatibility/2006">
              <mc:Choice xmlns:v="urn:schemas-microsoft-com:vml" Requires="v">
                <p:oleObj spid="_x0000_s394983" name="Equation" r:id="rId41" imgW="825480" imgH="380880" progId="Equation.DSMT4">
                  <p:embed/>
                </p:oleObj>
              </mc:Choice>
              <mc:Fallback>
                <p:oleObj name="Equation" r:id="rId41" imgW="825480" imgH="380880" progId="Equation.DSMT4">
                  <p:embed/>
                  <p:pic>
                    <p:nvPicPr>
                      <p:cNvPr id="236" name="对象 235">
                        <a:extLst>
                          <a:ext uri="{FF2B5EF4-FFF2-40B4-BE49-F238E27FC236}">
                            <a16:creationId xmlns:a16="http://schemas.microsoft.com/office/drawing/2014/main" id="{652187C8-2762-4F00-8A0A-A5BD41A681A6}"/>
                          </a:ext>
                        </a:extLst>
                      </p:cNvPr>
                      <p:cNvPicPr/>
                      <p:nvPr/>
                    </p:nvPicPr>
                    <p:blipFill>
                      <a:blip r:embed="rId42"/>
                      <a:stretch>
                        <a:fillRect/>
                      </a:stretch>
                    </p:blipFill>
                    <p:spPr>
                      <a:xfrm>
                        <a:off x="2901902" y="2959100"/>
                        <a:ext cx="1512887" cy="698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8917984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fade">
                                      <p:cBhvr>
                                        <p:cTn id="10" dur="500"/>
                                        <p:tgtEl>
                                          <p:spTgt spid="329"/>
                                        </p:tgtEl>
                                      </p:cBhvr>
                                    </p:animEffect>
                                  </p:childTnLst>
                                </p:cTn>
                              </p:par>
                              <p:par>
                                <p:cTn id="11" presetID="10" presetClass="entr" presetSubtype="0" fill="hold" nodeType="withEffect">
                                  <p:stCondLst>
                                    <p:cond delay="0"/>
                                  </p:stCondLst>
                                  <p:childTnLst>
                                    <p:set>
                                      <p:cBhvr>
                                        <p:cTn id="12" dur="1" fill="hold">
                                          <p:stCondLst>
                                            <p:cond delay="0"/>
                                          </p:stCondLst>
                                        </p:cTn>
                                        <p:tgtEl>
                                          <p:spTgt spid="330"/>
                                        </p:tgtEl>
                                        <p:attrNameLst>
                                          <p:attrName>style.visibility</p:attrName>
                                        </p:attrNameLst>
                                      </p:cBhvr>
                                      <p:to>
                                        <p:strVal val="visible"/>
                                      </p:to>
                                    </p:set>
                                    <p:animEffect transition="in" filter="fade">
                                      <p:cBhvr>
                                        <p:cTn id="13" dur="500"/>
                                        <p:tgtEl>
                                          <p:spTgt spid="330"/>
                                        </p:tgtEl>
                                      </p:cBhvr>
                                    </p:animEffect>
                                  </p:childTnLst>
                                </p:cTn>
                              </p:par>
                              <p:par>
                                <p:cTn id="14" presetID="10" presetClass="entr" presetSubtype="0" fill="hold" nodeType="withEffect">
                                  <p:stCondLst>
                                    <p:cond delay="0"/>
                                  </p:stCondLst>
                                  <p:childTnLst>
                                    <p:set>
                                      <p:cBhvr>
                                        <p:cTn id="15" dur="1" fill="hold">
                                          <p:stCondLst>
                                            <p:cond delay="0"/>
                                          </p:stCondLst>
                                        </p:cTn>
                                        <p:tgtEl>
                                          <p:spTgt spid="331"/>
                                        </p:tgtEl>
                                        <p:attrNameLst>
                                          <p:attrName>style.visibility</p:attrName>
                                        </p:attrNameLst>
                                      </p:cBhvr>
                                      <p:to>
                                        <p:strVal val="visible"/>
                                      </p:to>
                                    </p:set>
                                    <p:animEffect transition="in" filter="fade">
                                      <p:cBhvr>
                                        <p:cTn id="16" dur="500"/>
                                        <p:tgtEl>
                                          <p:spTgt spid="33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wipe(left)">
                                      <p:cBhvr>
                                        <p:cTn id="20" dur="500"/>
                                        <p:tgtEl>
                                          <p:spTgt spid="1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32"/>
                                        </p:tgtEl>
                                        <p:attrNameLst>
                                          <p:attrName>style.visibility</p:attrName>
                                        </p:attrNameLst>
                                      </p:cBhvr>
                                      <p:to>
                                        <p:strVal val="visible"/>
                                      </p:to>
                                    </p:set>
                                    <p:animEffect transition="in" filter="fade">
                                      <p:cBhvr>
                                        <p:cTn id="28" dur="500"/>
                                        <p:tgtEl>
                                          <p:spTgt spid="332"/>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266"/>
                                        </p:tgtEl>
                                        <p:attrNameLst>
                                          <p:attrName>style.visibility</p:attrName>
                                        </p:attrNameLst>
                                      </p:cBhvr>
                                      <p:to>
                                        <p:strVal val="visible"/>
                                      </p:to>
                                    </p:set>
                                    <p:animEffect transition="in" filter="wipe(up)">
                                      <p:cBhvr>
                                        <p:cTn id="32" dur="500"/>
                                        <p:tgtEl>
                                          <p:spTgt spid="2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3"/>
                                        </p:tgtEl>
                                        <p:attrNameLst>
                                          <p:attrName>style.visibility</p:attrName>
                                        </p:attrNameLst>
                                      </p:cBhvr>
                                      <p:to>
                                        <p:strVal val="visible"/>
                                      </p:to>
                                    </p:set>
                                    <p:animEffect transition="in" filter="fade">
                                      <p:cBhvr>
                                        <p:cTn id="3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393" objId="5"/>
        <p14:stopEvt time="3295" objId="5"/>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6200" y="1143000"/>
            <a:ext cx="8839200" cy="17526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CNN layer</a:t>
            </a:r>
          </a:p>
          <a:p>
            <a:pPr marL="800100" lvl="1" indent="-342900" eaLnBrk="1" hangingPunct="1">
              <a:spcBef>
                <a:spcPts val="0"/>
              </a:spcBef>
              <a:spcAft>
                <a:spcPts val="600"/>
              </a:spcAft>
              <a:buClr>
                <a:srgbClr val="000000"/>
              </a:buClr>
              <a:buFont typeface="Wingdings" panose="05000000000000000000" pitchFamily="2" charset="2"/>
              <a:buChar char="Ø"/>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user;</a:t>
            </a:r>
            <a:r>
              <a:rPr lang="en-US" altLang="zh-CN" sz="2000" i="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BS </a:t>
            </a:r>
            <a:r>
              <a:rPr lang="en-US" altLang="zh-CN" sz="2000" i="1"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1600" i="1"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a:t>
            </a:r>
            <a:r>
              <a:rPr lang="en-US" altLang="zh-CN" sz="200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antennas; real and image dual channels; </a:t>
            </a:r>
            <a:r>
              <a:rPr lang="en-US" altLang="zh-CN" sz="2000" i="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a:t>
            </a:r>
            <a:r>
              <a:rPr lang="zh-CN" altLang="en-US" sz="2000" i="1"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extended</a:t>
            </a:r>
            <a:r>
              <a:rPr lang="zh-CN" altLang="en-US" sz="200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channels</a:t>
            </a:r>
          </a:p>
          <a:p>
            <a:pPr marL="800100" lvl="1" indent="-342900" eaLnBrk="1" hangingPunct="1">
              <a:spcBef>
                <a:spcPts val="0"/>
              </a:spcBef>
              <a:spcAft>
                <a:spcPts val="600"/>
              </a:spcAft>
              <a:buClr>
                <a:srgbClr val="000000"/>
              </a:buClr>
              <a:buFont typeface="Wingdings" panose="05000000000000000000" pitchFamily="2" charset="2"/>
              <a:buChar char="Ø"/>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Loss function: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the negative of the sum-rate</a:t>
            </a: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14</a:t>
            </a:fld>
            <a:endParaRPr lang="en-US" altLang="zh-CN"/>
          </a:p>
        </p:txBody>
      </p:sp>
      <p:grpSp>
        <p:nvGrpSpPr>
          <p:cNvPr id="326" name="组合 325">
            <a:extLst>
              <a:ext uri="{FF2B5EF4-FFF2-40B4-BE49-F238E27FC236}">
                <a16:creationId xmlns:a16="http://schemas.microsoft.com/office/drawing/2014/main" id="{86EAF6C2-28C8-47FD-8179-79F9CC6A7D3B}"/>
              </a:ext>
            </a:extLst>
          </p:cNvPr>
          <p:cNvGrpSpPr/>
          <p:nvPr/>
        </p:nvGrpSpPr>
        <p:grpSpPr>
          <a:xfrm>
            <a:off x="8395422" y="4887337"/>
            <a:ext cx="648471" cy="718472"/>
            <a:chOff x="8495529" y="2049689"/>
            <a:chExt cx="937029" cy="980958"/>
          </a:xfrm>
        </p:grpSpPr>
        <p:grpSp>
          <p:nvGrpSpPr>
            <p:cNvPr id="333" name="Google Shape;3034;p58">
              <a:extLst>
                <a:ext uri="{FF2B5EF4-FFF2-40B4-BE49-F238E27FC236}">
                  <a16:creationId xmlns:a16="http://schemas.microsoft.com/office/drawing/2014/main" id="{F7860B4B-A188-40C5-9A35-CD1EA6993AB2}"/>
                </a:ext>
              </a:extLst>
            </p:cNvPr>
            <p:cNvGrpSpPr/>
            <p:nvPr/>
          </p:nvGrpSpPr>
          <p:grpSpPr>
            <a:xfrm>
              <a:off x="8554679" y="2049689"/>
              <a:ext cx="877879" cy="877818"/>
              <a:chOff x="5950075" y="854725"/>
              <a:chExt cx="2904000" cy="2668950"/>
            </a:xfrm>
          </p:grpSpPr>
          <p:sp>
            <p:nvSpPr>
              <p:cNvPr id="361" name="Google Shape;3035;p58">
                <a:extLst>
                  <a:ext uri="{FF2B5EF4-FFF2-40B4-BE49-F238E27FC236}">
                    <a16:creationId xmlns:a16="http://schemas.microsoft.com/office/drawing/2014/main" id="{EE894EF1-039E-42E3-AC6A-7B249B3D8AEE}"/>
                  </a:ext>
                </a:extLst>
              </p:cNvPr>
              <p:cNvSpPr/>
              <p:nvPr/>
            </p:nvSpPr>
            <p:spPr>
              <a:xfrm flipH="1">
                <a:off x="5950075" y="854725"/>
                <a:ext cx="2904000" cy="26673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62" name="Google Shape;3036;p58">
                <a:extLst>
                  <a:ext uri="{FF2B5EF4-FFF2-40B4-BE49-F238E27FC236}">
                    <a16:creationId xmlns:a16="http://schemas.microsoft.com/office/drawing/2014/main" id="{EF1E1B04-DC76-453F-8AD3-CEB31CE6E626}"/>
                  </a:ext>
                </a:extLst>
              </p:cNvPr>
              <p:cNvSpPr/>
              <p:nvPr/>
            </p:nvSpPr>
            <p:spPr>
              <a:xfrm flipH="1">
                <a:off x="5950075" y="8547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63" name="Google Shape;3037;p58">
                <a:extLst>
                  <a:ext uri="{FF2B5EF4-FFF2-40B4-BE49-F238E27FC236}">
                    <a16:creationId xmlns:a16="http://schemas.microsoft.com/office/drawing/2014/main" id="{846C54C2-E9EC-4DF6-90F7-4D95C53F2640}"/>
                  </a:ext>
                </a:extLst>
              </p:cNvPr>
              <p:cNvSpPr/>
              <p:nvPr/>
            </p:nvSpPr>
            <p:spPr>
              <a:xfrm flipH="1">
                <a:off x="6530875" y="8547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64" name="Google Shape;3038;p58">
                <a:extLst>
                  <a:ext uri="{FF2B5EF4-FFF2-40B4-BE49-F238E27FC236}">
                    <a16:creationId xmlns:a16="http://schemas.microsoft.com/office/drawing/2014/main" id="{C5A9567F-E56F-42D9-8A05-95AFA7670B83}"/>
                  </a:ext>
                </a:extLst>
              </p:cNvPr>
              <p:cNvSpPr/>
              <p:nvPr/>
            </p:nvSpPr>
            <p:spPr>
              <a:xfrm flipH="1">
                <a:off x="7111675" y="8547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65" name="Google Shape;3039;p58">
                <a:extLst>
                  <a:ext uri="{FF2B5EF4-FFF2-40B4-BE49-F238E27FC236}">
                    <a16:creationId xmlns:a16="http://schemas.microsoft.com/office/drawing/2014/main" id="{712E6502-4F3D-49B7-92B6-C990ABED17A1}"/>
                  </a:ext>
                </a:extLst>
              </p:cNvPr>
              <p:cNvSpPr/>
              <p:nvPr/>
            </p:nvSpPr>
            <p:spPr>
              <a:xfrm flipH="1">
                <a:off x="7692475" y="8547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66" name="Google Shape;3040;p58">
                <a:extLst>
                  <a:ext uri="{FF2B5EF4-FFF2-40B4-BE49-F238E27FC236}">
                    <a16:creationId xmlns:a16="http://schemas.microsoft.com/office/drawing/2014/main" id="{2A70902D-3DA9-49F1-9CB9-39C64D66733D}"/>
                  </a:ext>
                </a:extLst>
              </p:cNvPr>
              <p:cNvSpPr/>
              <p:nvPr/>
            </p:nvSpPr>
            <p:spPr>
              <a:xfrm flipH="1">
                <a:off x="8273275" y="8547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67" name="Google Shape;3041;p58">
                <a:extLst>
                  <a:ext uri="{FF2B5EF4-FFF2-40B4-BE49-F238E27FC236}">
                    <a16:creationId xmlns:a16="http://schemas.microsoft.com/office/drawing/2014/main" id="{CE786807-555C-4747-A90D-05C2F4AA3013}"/>
                  </a:ext>
                </a:extLst>
              </p:cNvPr>
              <p:cNvSpPr/>
              <p:nvPr/>
            </p:nvSpPr>
            <p:spPr>
              <a:xfrm flipH="1">
                <a:off x="5950075" y="13875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68" name="Google Shape;3042;p58">
                <a:extLst>
                  <a:ext uri="{FF2B5EF4-FFF2-40B4-BE49-F238E27FC236}">
                    <a16:creationId xmlns:a16="http://schemas.microsoft.com/office/drawing/2014/main" id="{5EE7D1D8-3E63-4E0C-AB43-0042E858278A}"/>
                  </a:ext>
                </a:extLst>
              </p:cNvPr>
              <p:cNvSpPr/>
              <p:nvPr/>
            </p:nvSpPr>
            <p:spPr>
              <a:xfrm flipH="1">
                <a:off x="6530875" y="13875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69" name="Google Shape;3043;p58">
                <a:extLst>
                  <a:ext uri="{FF2B5EF4-FFF2-40B4-BE49-F238E27FC236}">
                    <a16:creationId xmlns:a16="http://schemas.microsoft.com/office/drawing/2014/main" id="{A0027205-8CDC-4501-B956-629B9FF976EB}"/>
                  </a:ext>
                </a:extLst>
              </p:cNvPr>
              <p:cNvSpPr/>
              <p:nvPr/>
            </p:nvSpPr>
            <p:spPr>
              <a:xfrm flipH="1">
                <a:off x="7111675" y="13875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70" name="Google Shape;3044;p58">
                <a:extLst>
                  <a:ext uri="{FF2B5EF4-FFF2-40B4-BE49-F238E27FC236}">
                    <a16:creationId xmlns:a16="http://schemas.microsoft.com/office/drawing/2014/main" id="{6B49D335-7453-46DA-AB97-BAAA59B6925F}"/>
                  </a:ext>
                </a:extLst>
              </p:cNvPr>
              <p:cNvSpPr/>
              <p:nvPr/>
            </p:nvSpPr>
            <p:spPr>
              <a:xfrm flipH="1">
                <a:off x="7692475" y="13875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71" name="Google Shape;3045;p58">
                <a:extLst>
                  <a:ext uri="{FF2B5EF4-FFF2-40B4-BE49-F238E27FC236}">
                    <a16:creationId xmlns:a16="http://schemas.microsoft.com/office/drawing/2014/main" id="{4FC87334-45D8-4C4B-96D5-AA9E563C11B9}"/>
                  </a:ext>
                </a:extLst>
              </p:cNvPr>
              <p:cNvSpPr/>
              <p:nvPr/>
            </p:nvSpPr>
            <p:spPr>
              <a:xfrm flipH="1">
                <a:off x="8273275" y="13875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72" name="Google Shape;3046;p58">
                <a:extLst>
                  <a:ext uri="{FF2B5EF4-FFF2-40B4-BE49-F238E27FC236}">
                    <a16:creationId xmlns:a16="http://schemas.microsoft.com/office/drawing/2014/main" id="{491BD087-6A18-4700-87D8-53BA5750498A}"/>
                  </a:ext>
                </a:extLst>
              </p:cNvPr>
              <p:cNvSpPr/>
              <p:nvPr/>
            </p:nvSpPr>
            <p:spPr>
              <a:xfrm flipH="1">
                <a:off x="5950075" y="19219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73" name="Google Shape;3047;p58">
                <a:extLst>
                  <a:ext uri="{FF2B5EF4-FFF2-40B4-BE49-F238E27FC236}">
                    <a16:creationId xmlns:a16="http://schemas.microsoft.com/office/drawing/2014/main" id="{9A4183F6-0671-49C0-88E7-AE136B70D415}"/>
                  </a:ext>
                </a:extLst>
              </p:cNvPr>
              <p:cNvSpPr/>
              <p:nvPr/>
            </p:nvSpPr>
            <p:spPr>
              <a:xfrm flipH="1">
                <a:off x="6530875" y="19219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74" name="Google Shape;3048;p58">
                <a:extLst>
                  <a:ext uri="{FF2B5EF4-FFF2-40B4-BE49-F238E27FC236}">
                    <a16:creationId xmlns:a16="http://schemas.microsoft.com/office/drawing/2014/main" id="{D6C4989A-E9C3-4F26-9CAC-E63D6BCF1C4C}"/>
                  </a:ext>
                </a:extLst>
              </p:cNvPr>
              <p:cNvSpPr/>
              <p:nvPr/>
            </p:nvSpPr>
            <p:spPr>
              <a:xfrm flipH="1">
                <a:off x="7111675" y="19219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75" name="Google Shape;3049;p58">
                <a:extLst>
                  <a:ext uri="{FF2B5EF4-FFF2-40B4-BE49-F238E27FC236}">
                    <a16:creationId xmlns:a16="http://schemas.microsoft.com/office/drawing/2014/main" id="{BCFE2748-59DA-46E8-98F2-D2993A1C5501}"/>
                  </a:ext>
                </a:extLst>
              </p:cNvPr>
              <p:cNvSpPr/>
              <p:nvPr/>
            </p:nvSpPr>
            <p:spPr>
              <a:xfrm flipH="1">
                <a:off x="7692475" y="19219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76" name="Google Shape;3050;p58">
                <a:extLst>
                  <a:ext uri="{FF2B5EF4-FFF2-40B4-BE49-F238E27FC236}">
                    <a16:creationId xmlns:a16="http://schemas.microsoft.com/office/drawing/2014/main" id="{025B1F35-A982-4052-ABD1-EA505B65D442}"/>
                  </a:ext>
                </a:extLst>
              </p:cNvPr>
              <p:cNvSpPr/>
              <p:nvPr/>
            </p:nvSpPr>
            <p:spPr>
              <a:xfrm flipH="1">
                <a:off x="8273275" y="19219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77" name="Google Shape;3051;p58">
                <a:extLst>
                  <a:ext uri="{FF2B5EF4-FFF2-40B4-BE49-F238E27FC236}">
                    <a16:creationId xmlns:a16="http://schemas.microsoft.com/office/drawing/2014/main" id="{DE3D1A69-B96F-4829-A9DF-CD3DAE8EC6EC}"/>
                  </a:ext>
                </a:extLst>
              </p:cNvPr>
              <p:cNvSpPr/>
              <p:nvPr/>
            </p:nvSpPr>
            <p:spPr>
              <a:xfrm flipH="1">
                <a:off x="5950075" y="24564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78" name="Google Shape;3052;p58">
                <a:extLst>
                  <a:ext uri="{FF2B5EF4-FFF2-40B4-BE49-F238E27FC236}">
                    <a16:creationId xmlns:a16="http://schemas.microsoft.com/office/drawing/2014/main" id="{38615257-F162-419E-8960-8AA1489F217B}"/>
                  </a:ext>
                </a:extLst>
              </p:cNvPr>
              <p:cNvSpPr/>
              <p:nvPr/>
            </p:nvSpPr>
            <p:spPr>
              <a:xfrm flipH="1">
                <a:off x="6530875" y="24564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79" name="Google Shape;3053;p58">
                <a:extLst>
                  <a:ext uri="{FF2B5EF4-FFF2-40B4-BE49-F238E27FC236}">
                    <a16:creationId xmlns:a16="http://schemas.microsoft.com/office/drawing/2014/main" id="{E389B0D8-3A93-4220-B1D9-99F02F82E1DB}"/>
                  </a:ext>
                </a:extLst>
              </p:cNvPr>
              <p:cNvSpPr/>
              <p:nvPr/>
            </p:nvSpPr>
            <p:spPr>
              <a:xfrm flipH="1">
                <a:off x="7111675" y="24564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80" name="Google Shape;3054;p58">
                <a:extLst>
                  <a:ext uri="{FF2B5EF4-FFF2-40B4-BE49-F238E27FC236}">
                    <a16:creationId xmlns:a16="http://schemas.microsoft.com/office/drawing/2014/main" id="{8AFD74C2-CE71-43DB-A257-184033D55595}"/>
                  </a:ext>
                </a:extLst>
              </p:cNvPr>
              <p:cNvSpPr/>
              <p:nvPr/>
            </p:nvSpPr>
            <p:spPr>
              <a:xfrm flipH="1">
                <a:off x="7692475" y="24564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81" name="Google Shape;3055;p58">
                <a:extLst>
                  <a:ext uri="{FF2B5EF4-FFF2-40B4-BE49-F238E27FC236}">
                    <a16:creationId xmlns:a16="http://schemas.microsoft.com/office/drawing/2014/main" id="{0A04EF3B-922C-4A1A-9AC8-5FA767FF7468}"/>
                  </a:ext>
                </a:extLst>
              </p:cNvPr>
              <p:cNvSpPr/>
              <p:nvPr/>
            </p:nvSpPr>
            <p:spPr>
              <a:xfrm flipH="1">
                <a:off x="8273275" y="24564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82" name="Google Shape;3056;p58">
                <a:extLst>
                  <a:ext uri="{FF2B5EF4-FFF2-40B4-BE49-F238E27FC236}">
                    <a16:creationId xmlns:a16="http://schemas.microsoft.com/office/drawing/2014/main" id="{A79E1D12-01A8-48BC-AC5D-071F5AF48BEC}"/>
                  </a:ext>
                </a:extLst>
              </p:cNvPr>
              <p:cNvSpPr/>
              <p:nvPr/>
            </p:nvSpPr>
            <p:spPr>
              <a:xfrm flipH="1">
                <a:off x="5950075" y="29908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83" name="Google Shape;3057;p58">
                <a:extLst>
                  <a:ext uri="{FF2B5EF4-FFF2-40B4-BE49-F238E27FC236}">
                    <a16:creationId xmlns:a16="http://schemas.microsoft.com/office/drawing/2014/main" id="{BF992CBE-E195-4E09-946F-E9BB1838A606}"/>
                  </a:ext>
                </a:extLst>
              </p:cNvPr>
              <p:cNvSpPr/>
              <p:nvPr/>
            </p:nvSpPr>
            <p:spPr>
              <a:xfrm flipH="1">
                <a:off x="6530875" y="29908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84" name="Google Shape;3058;p58">
                <a:extLst>
                  <a:ext uri="{FF2B5EF4-FFF2-40B4-BE49-F238E27FC236}">
                    <a16:creationId xmlns:a16="http://schemas.microsoft.com/office/drawing/2014/main" id="{3ABD46DD-6E39-4473-876B-50C20822CD22}"/>
                  </a:ext>
                </a:extLst>
              </p:cNvPr>
              <p:cNvSpPr/>
              <p:nvPr/>
            </p:nvSpPr>
            <p:spPr>
              <a:xfrm flipH="1">
                <a:off x="7111675" y="29908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85" name="Google Shape;3059;p58">
                <a:extLst>
                  <a:ext uri="{FF2B5EF4-FFF2-40B4-BE49-F238E27FC236}">
                    <a16:creationId xmlns:a16="http://schemas.microsoft.com/office/drawing/2014/main" id="{C97FA5F3-C3AD-42AA-839E-4947639FFC5C}"/>
                  </a:ext>
                </a:extLst>
              </p:cNvPr>
              <p:cNvSpPr/>
              <p:nvPr/>
            </p:nvSpPr>
            <p:spPr>
              <a:xfrm flipH="1">
                <a:off x="7692475" y="29908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86" name="Google Shape;3060;p58">
                <a:extLst>
                  <a:ext uri="{FF2B5EF4-FFF2-40B4-BE49-F238E27FC236}">
                    <a16:creationId xmlns:a16="http://schemas.microsoft.com/office/drawing/2014/main" id="{538B0F44-A60E-414C-A082-03B830F1365C}"/>
                  </a:ext>
                </a:extLst>
              </p:cNvPr>
              <p:cNvSpPr/>
              <p:nvPr/>
            </p:nvSpPr>
            <p:spPr>
              <a:xfrm flipH="1">
                <a:off x="8273275" y="29908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grpSp>
          <p:nvGrpSpPr>
            <p:cNvPr id="334" name="Google Shape;3061;p58">
              <a:extLst>
                <a:ext uri="{FF2B5EF4-FFF2-40B4-BE49-F238E27FC236}">
                  <a16:creationId xmlns:a16="http://schemas.microsoft.com/office/drawing/2014/main" id="{8D24707A-6536-455E-B357-5A777300C329}"/>
                </a:ext>
              </a:extLst>
            </p:cNvPr>
            <p:cNvGrpSpPr/>
            <p:nvPr/>
          </p:nvGrpSpPr>
          <p:grpSpPr>
            <a:xfrm>
              <a:off x="8495529" y="2150961"/>
              <a:ext cx="877298" cy="879686"/>
              <a:chOff x="2854300" y="1168125"/>
              <a:chExt cx="2904000" cy="2668950"/>
            </a:xfrm>
          </p:grpSpPr>
          <p:sp>
            <p:nvSpPr>
              <p:cNvPr id="335" name="Google Shape;3062;p58">
                <a:extLst>
                  <a:ext uri="{FF2B5EF4-FFF2-40B4-BE49-F238E27FC236}">
                    <a16:creationId xmlns:a16="http://schemas.microsoft.com/office/drawing/2014/main" id="{86F66EC0-4DB2-4195-A9EF-A72990C9A6A0}"/>
                  </a:ext>
                </a:extLst>
              </p:cNvPr>
              <p:cNvSpPr/>
              <p:nvPr/>
            </p:nvSpPr>
            <p:spPr>
              <a:xfrm flipH="1">
                <a:off x="2854300" y="1168125"/>
                <a:ext cx="2904000" cy="26673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36" name="Google Shape;3063;p58">
                <a:extLst>
                  <a:ext uri="{FF2B5EF4-FFF2-40B4-BE49-F238E27FC236}">
                    <a16:creationId xmlns:a16="http://schemas.microsoft.com/office/drawing/2014/main" id="{96D347C9-4326-471B-8627-7386C63CBD1B}"/>
                  </a:ext>
                </a:extLst>
              </p:cNvPr>
              <p:cNvSpPr/>
              <p:nvPr/>
            </p:nvSpPr>
            <p:spPr>
              <a:xfrm flipH="1">
                <a:off x="2854300" y="11681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37" name="Google Shape;3064;p58">
                <a:extLst>
                  <a:ext uri="{FF2B5EF4-FFF2-40B4-BE49-F238E27FC236}">
                    <a16:creationId xmlns:a16="http://schemas.microsoft.com/office/drawing/2014/main" id="{924E5F59-AF7B-4E11-AA2A-DB613B9B67B3}"/>
                  </a:ext>
                </a:extLst>
              </p:cNvPr>
              <p:cNvSpPr/>
              <p:nvPr/>
            </p:nvSpPr>
            <p:spPr>
              <a:xfrm flipH="1">
                <a:off x="3435100" y="11681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38" name="Google Shape;3065;p58">
                <a:extLst>
                  <a:ext uri="{FF2B5EF4-FFF2-40B4-BE49-F238E27FC236}">
                    <a16:creationId xmlns:a16="http://schemas.microsoft.com/office/drawing/2014/main" id="{0894B87C-A12F-4D9C-B979-9272DB4292E0}"/>
                  </a:ext>
                </a:extLst>
              </p:cNvPr>
              <p:cNvSpPr/>
              <p:nvPr/>
            </p:nvSpPr>
            <p:spPr>
              <a:xfrm flipH="1">
                <a:off x="4015900" y="11681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39" name="Google Shape;3066;p58">
                <a:extLst>
                  <a:ext uri="{FF2B5EF4-FFF2-40B4-BE49-F238E27FC236}">
                    <a16:creationId xmlns:a16="http://schemas.microsoft.com/office/drawing/2014/main" id="{47B9A6BD-9496-4827-AE4C-52CCF2FF5952}"/>
                  </a:ext>
                </a:extLst>
              </p:cNvPr>
              <p:cNvSpPr/>
              <p:nvPr/>
            </p:nvSpPr>
            <p:spPr>
              <a:xfrm flipH="1">
                <a:off x="4596700" y="11681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40" name="Google Shape;3067;p58">
                <a:extLst>
                  <a:ext uri="{FF2B5EF4-FFF2-40B4-BE49-F238E27FC236}">
                    <a16:creationId xmlns:a16="http://schemas.microsoft.com/office/drawing/2014/main" id="{E6107409-3074-4048-9FD3-BE8EB1B421CF}"/>
                  </a:ext>
                </a:extLst>
              </p:cNvPr>
              <p:cNvSpPr/>
              <p:nvPr/>
            </p:nvSpPr>
            <p:spPr>
              <a:xfrm flipH="1">
                <a:off x="5177500" y="11681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41" name="Google Shape;3068;p58">
                <a:extLst>
                  <a:ext uri="{FF2B5EF4-FFF2-40B4-BE49-F238E27FC236}">
                    <a16:creationId xmlns:a16="http://schemas.microsoft.com/office/drawing/2014/main" id="{433716FC-1DF7-4646-9E4E-BE878C9CEB04}"/>
                  </a:ext>
                </a:extLst>
              </p:cNvPr>
              <p:cNvSpPr/>
              <p:nvPr/>
            </p:nvSpPr>
            <p:spPr>
              <a:xfrm flipH="1">
                <a:off x="2854300" y="17009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42" name="Google Shape;3069;p58">
                <a:extLst>
                  <a:ext uri="{FF2B5EF4-FFF2-40B4-BE49-F238E27FC236}">
                    <a16:creationId xmlns:a16="http://schemas.microsoft.com/office/drawing/2014/main" id="{20D8F126-3E1C-476D-B8B4-726D71150814}"/>
                  </a:ext>
                </a:extLst>
              </p:cNvPr>
              <p:cNvSpPr/>
              <p:nvPr/>
            </p:nvSpPr>
            <p:spPr>
              <a:xfrm flipH="1">
                <a:off x="3435100" y="17009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43" name="Google Shape;3070;p58">
                <a:extLst>
                  <a:ext uri="{FF2B5EF4-FFF2-40B4-BE49-F238E27FC236}">
                    <a16:creationId xmlns:a16="http://schemas.microsoft.com/office/drawing/2014/main" id="{38D8F274-754B-45F3-8E7D-E2E68F23E50A}"/>
                  </a:ext>
                </a:extLst>
              </p:cNvPr>
              <p:cNvSpPr/>
              <p:nvPr/>
            </p:nvSpPr>
            <p:spPr>
              <a:xfrm flipH="1">
                <a:off x="4015900" y="17009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44" name="Google Shape;3071;p58">
                <a:extLst>
                  <a:ext uri="{FF2B5EF4-FFF2-40B4-BE49-F238E27FC236}">
                    <a16:creationId xmlns:a16="http://schemas.microsoft.com/office/drawing/2014/main" id="{09416AF1-FADF-45DF-89E1-82C042FE40DB}"/>
                  </a:ext>
                </a:extLst>
              </p:cNvPr>
              <p:cNvSpPr/>
              <p:nvPr/>
            </p:nvSpPr>
            <p:spPr>
              <a:xfrm flipH="1">
                <a:off x="4596700" y="17009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45" name="Google Shape;3072;p58">
                <a:extLst>
                  <a:ext uri="{FF2B5EF4-FFF2-40B4-BE49-F238E27FC236}">
                    <a16:creationId xmlns:a16="http://schemas.microsoft.com/office/drawing/2014/main" id="{528D99ED-287D-4897-9CC9-54973859C84C}"/>
                  </a:ext>
                </a:extLst>
              </p:cNvPr>
              <p:cNvSpPr/>
              <p:nvPr/>
            </p:nvSpPr>
            <p:spPr>
              <a:xfrm flipH="1">
                <a:off x="5177500" y="17009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46" name="Google Shape;3073;p58">
                <a:extLst>
                  <a:ext uri="{FF2B5EF4-FFF2-40B4-BE49-F238E27FC236}">
                    <a16:creationId xmlns:a16="http://schemas.microsoft.com/office/drawing/2014/main" id="{28DCE3FF-3F66-47C9-998A-01DA34041CB0}"/>
                  </a:ext>
                </a:extLst>
              </p:cNvPr>
              <p:cNvSpPr/>
              <p:nvPr/>
            </p:nvSpPr>
            <p:spPr>
              <a:xfrm flipH="1">
                <a:off x="2854300" y="223537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47" name="Google Shape;3074;p58">
                <a:extLst>
                  <a:ext uri="{FF2B5EF4-FFF2-40B4-BE49-F238E27FC236}">
                    <a16:creationId xmlns:a16="http://schemas.microsoft.com/office/drawing/2014/main" id="{129A2CE1-E22D-4D8F-929E-1246663DE863}"/>
                  </a:ext>
                </a:extLst>
              </p:cNvPr>
              <p:cNvSpPr/>
              <p:nvPr/>
            </p:nvSpPr>
            <p:spPr>
              <a:xfrm flipH="1">
                <a:off x="3435100" y="223537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48" name="Google Shape;3075;p58">
                <a:extLst>
                  <a:ext uri="{FF2B5EF4-FFF2-40B4-BE49-F238E27FC236}">
                    <a16:creationId xmlns:a16="http://schemas.microsoft.com/office/drawing/2014/main" id="{75A0F3B6-EBA1-4487-8E02-83364359E892}"/>
                  </a:ext>
                </a:extLst>
              </p:cNvPr>
              <p:cNvSpPr/>
              <p:nvPr/>
            </p:nvSpPr>
            <p:spPr>
              <a:xfrm flipH="1">
                <a:off x="4015900" y="223537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49" name="Google Shape;3076;p58">
                <a:extLst>
                  <a:ext uri="{FF2B5EF4-FFF2-40B4-BE49-F238E27FC236}">
                    <a16:creationId xmlns:a16="http://schemas.microsoft.com/office/drawing/2014/main" id="{5E49FDC9-7176-4C04-B066-98DDC454A860}"/>
                  </a:ext>
                </a:extLst>
              </p:cNvPr>
              <p:cNvSpPr/>
              <p:nvPr/>
            </p:nvSpPr>
            <p:spPr>
              <a:xfrm flipH="1">
                <a:off x="4596700" y="223537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50" name="Google Shape;3077;p58">
                <a:extLst>
                  <a:ext uri="{FF2B5EF4-FFF2-40B4-BE49-F238E27FC236}">
                    <a16:creationId xmlns:a16="http://schemas.microsoft.com/office/drawing/2014/main" id="{C6219D69-A142-425B-964A-CFC0C21D0DD3}"/>
                  </a:ext>
                </a:extLst>
              </p:cNvPr>
              <p:cNvSpPr/>
              <p:nvPr/>
            </p:nvSpPr>
            <p:spPr>
              <a:xfrm flipH="1">
                <a:off x="5177500" y="223537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51" name="Google Shape;3078;p58">
                <a:extLst>
                  <a:ext uri="{FF2B5EF4-FFF2-40B4-BE49-F238E27FC236}">
                    <a16:creationId xmlns:a16="http://schemas.microsoft.com/office/drawing/2014/main" id="{FB70ABC8-AFAA-48B0-99FC-1E1EBDE2BAC3}"/>
                  </a:ext>
                </a:extLst>
              </p:cNvPr>
              <p:cNvSpPr/>
              <p:nvPr/>
            </p:nvSpPr>
            <p:spPr>
              <a:xfrm flipH="1">
                <a:off x="2854300" y="27698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52" name="Google Shape;3079;p58">
                <a:extLst>
                  <a:ext uri="{FF2B5EF4-FFF2-40B4-BE49-F238E27FC236}">
                    <a16:creationId xmlns:a16="http://schemas.microsoft.com/office/drawing/2014/main" id="{15C37F1F-5FE3-4DF7-88D1-7DA4E9AC9C30}"/>
                  </a:ext>
                </a:extLst>
              </p:cNvPr>
              <p:cNvSpPr/>
              <p:nvPr/>
            </p:nvSpPr>
            <p:spPr>
              <a:xfrm flipH="1">
                <a:off x="3435100" y="27698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53" name="Google Shape;3080;p58">
                <a:extLst>
                  <a:ext uri="{FF2B5EF4-FFF2-40B4-BE49-F238E27FC236}">
                    <a16:creationId xmlns:a16="http://schemas.microsoft.com/office/drawing/2014/main" id="{CDF16FE1-1281-46DD-9A3A-3D01D4E8F9B5}"/>
                  </a:ext>
                </a:extLst>
              </p:cNvPr>
              <p:cNvSpPr/>
              <p:nvPr/>
            </p:nvSpPr>
            <p:spPr>
              <a:xfrm flipH="1">
                <a:off x="4015900" y="27698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54" name="Google Shape;3081;p58">
                <a:extLst>
                  <a:ext uri="{FF2B5EF4-FFF2-40B4-BE49-F238E27FC236}">
                    <a16:creationId xmlns:a16="http://schemas.microsoft.com/office/drawing/2014/main" id="{54AB1E5A-BAF0-460E-99B2-52898CAFA512}"/>
                  </a:ext>
                </a:extLst>
              </p:cNvPr>
              <p:cNvSpPr/>
              <p:nvPr/>
            </p:nvSpPr>
            <p:spPr>
              <a:xfrm flipH="1">
                <a:off x="4596700" y="27698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55" name="Google Shape;3082;p58">
                <a:extLst>
                  <a:ext uri="{FF2B5EF4-FFF2-40B4-BE49-F238E27FC236}">
                    <a16:creationId xmlns:a16="http://schemas.microsoft.com/office/drawing/2014/main" id="{BC3FF4B6-A497-4874-99F3-412F9D6272DC}"/>
                  </a:ext>
                </a:extLst>
              </p:cNvPr>
              <p:cNvSpPr/>
              <p:nvPr/>
            </p:nvSpPr>
            <p:spPr>
              <a:xfrm flipH="1">
                <a:off x="5177500" y="276982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56" name="Google Shape;3083;p58">
                <a:extLst>
                  <a:ext uri="{FF2B5EF4-FFF2-40B4-BE49-F238E27FC236}">
                    <a16:creationId xmlns:a16="http://schemas.microsoft.com/office/drawing/2014/main" id="{EFF5ABB3-C170-4694-B3F3-7940EAA239DB}"/>
                  </a:ext>
                </a:extLst>
              </p:cNvPr>
              <p:cNvSpPr/>
              <p:nvPr/>
            </p:nvSpPr>
            <p:spPr>
              <a:xfrm flipH="1">
                <a:off x="2854300" y="330427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57" name="Google Shape;3084;p58">
                <a:extLst>
                  <a:ext uri="{FF2B5EF4-FFF2-40B4-BE49-F238E27FC236}">
                    <a16:creationId xmlns:a16="http://schemas.microsoft.com/office/drawing/2014/main" id="{CC036343-4B03-4545-B43A-0CB7195FC931}"/>
                  </a:ext>
                </a:extLst>
              </p:cNvPr>
              <p:cNvSpPr/>
              <p:nvPr/>
            </p:nvSpPr>
            <p:spPr>
              <a:xfrm flipH="1">
                <a:off x="3435100" y="330427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58" name="Google Shape;3085;p58">
                <a:extLst>
                  <a:ext uri="{FF2B5EF4-FFF2-40B4-BE49-F238E27FC236}">
                    <a16:creationId xmlns:a16="http://schemas.microsoft.com/office/drawing/2014/main" id="{C8258780-70B0-448C-B2BF-89000CD7A7E5}"/>
                  </a:ext>
                </a:extLst>
              </p:cNvPr>
              <p:cNvSpPr/>
              <p:nvPr/>
            </p:nvSpPr>
            <p:spPr>
              <a:xfrm flipH="1">
                <a:off x="4015900" y="330427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59" name="Google Shape;3086;p58">
                <a:extLst>
                  <a:ext uri="{FF2B5EF4-FFF2-40B4-BE49-F238E27FC236}">
                    <a16:creationId xmlns:a16="http://schemas.microsoft.com/office/drawing/2014/main" id="{D2EC86B6-2EEA-44A2-84A5-EE5A7B45C029}"/>
                  </a:ext>
                </a:extLst>
              </p:cNvPr>
              <p:cNvSpPr/>
              <p:nvPr/>
            </p:nvSpPr>
            <p:spPr>
              <a:xfrm flipH="1">
                <a:off x="4596700" y="330427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360" name="Google Shape;3087;p58">
                <a:extLst>
                  <a:ext uri="{FF2B5EF4-FFF2-40B4-BE49-F238E27FC236}">
                    <a16:creationId xmlns:a16="http://schemas.microsoft.com/office/drawing/2014/main" id="{C4725D0B-68F3-4DAD-9AC7-47086220D0A4}"/>
                  </a:ext>
                </a:extLst>
              </p:cNvPr>
              <p:cNvSpPr/>
              <p:nvPr/>
            </p:nvSpPr>
            <p:spPr>
              <a:xfrm flipH="1">
                <a:off x="5177500" y="3304275"/>
                <a:ext cx="580800" cy="532800"/>
              </a:xfrm>
              <a:prstGeom prst="rect">
                <a:avLst/>
              </a:prstGeom>
              <a:gradFill>
                <a:gsLst>
                  <a:gs pos="0">
                    <a:srgbClr val="E0EDBA"/>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grpSp>
      <p:cxnSp>
        <p:nvCxnSpPr>
          <p:cNvPr id="387" name="Google Shape;3088;p58">
            <a:extLst>
              <a:ext uri="{FF2B5EF4-FFF2-40B4-BE49-F238E27FC236}">
                <a16:creationId xmlns:a16="http://schemas.microsoft.com/office/drawing/2014/main" id="{3C9FAF72-4817-403B-A385-5B76B080D2CB}"/>
              </a:ext>
            </a:extLst>
          </p:cNvPr>
          <p:cNvCxnSpPr>
            <a:cxnSpLocks/>
            <a:stCxn id="841" idx="1"/>
          </p:cNvCxnSpPr>
          <p:nvPr/>
        </p:nvCxnSpPr>
        <p:spPr>
          <a:xfrm>
            <a:off x="6635112" y="4804593"/>
            <a:ext cx="305797" cy="425244"/>
          </a:xfrm>
          <a:prstGeom prst="straightConnector1">
            <a:avLst/>
          </a:prstGeom>
          <a:noFill/>
          <a:ln w="9525" cap="flat" cmpd="sng">
            <a:solidFill>
              <a:srgbClr val="595959"/>
            </a:solidFill>
            <a:prstDash val="dash"/>
            <a:round/>
            <a:headEnd type="none" w="med" len="med"/>
            <a:tailEnd type="triangle" w="med" len="med"/>
          </a:ln>
        </p:spPr>
      </p:cxnSp>
      <p:cxnSp>
        <p:nvCxnSpPr>
          <p:cNvPr id="388" name="Google Shape;3089;p58">
            <a:extLst>
              <a:ext uri="{FF2B5EF4-FFF2-40B4-BE49-F238E27FC236}">
                <a16:creationId xmlns:a16="http://schemas.microsoft.com/office/drawing/2014/main" id="{57A1B8D7-E6BD-46E5-AAEE-D292079D3842}"/>
              </a:ext>
            </a:extLst>
          </p:cNvPr>
          <p:cNvCxnSpPr>
            <a:cxnSpLocks/>
            <a:stCxn id="824" idx="3"/>
          </p:cNvCxnSpPr>
          <p:nvPr/>
        </p:nvCxnSpPr>
        <p:spPr>
          <a:xfrm flipV="1">
            <a:off x="5685067" y="5225601"/>
            <a:ext cx="1272688" cy="448154"/>
          </a:xfrm>
          <a:prstGeom prst="straightConnector1">
            <a:avLst/>
          </a:prstGeom>
          <a:noFill/>
          <a:ln w="9525" cap="flat" cmpd="sng">
            <a:solidFill>
              <a:srgbClr val="595959"/>
            </a:solidFill>
            <a:prstDash val="lgDash"/>
            <a:round/>
            <a:headEnd type="none" w="med" len="med"/>
            <a:tailEnd type="triangle" w="med" len="med"/>
          </a:ln>
        </p:spPr>
      </p:cxnSp>
      <p:grpSp>
        <p:nvGrpSpPr>
          <p:cNvPr id="389" name="Google Shape;2764;p58">
            <a:extLst>
              <a:ext uri="{FF2B5EF4-FFF2-40B4-BE49-F238E27FC236}">
                <a16:creationId xmlns:a16="http://schemas.microsoft.com/office/drawing/2014/main" id="{27DE6B37-4FEB-40B5-B4E2-5DCBD9E29500}"/>
              </a:ext>
            </a:extLst>
          </p:cNvPr>
          <p:cNvGrpSpPr/>
          <p:nvPr/>
        </p:nvGrpSpPr>
        <p:grpSpPr>
          <a:xfrm>
            <a:off x="115787" y="4926720"/>
            <a:ext cx="669634" cy="662302"/>
            <a:chOff x="6240000" y="821025"/>
            <a:chExt cx="2904000" cy="2668950"/>
          </a:xfrm>
        </p:grpSpPr>
        <p:sp>
          <p:nvSpPr>
            <p:cNvPr id="390" name="Google Shape;2765;p58">
              <a:extLst>
                <a:ext uri="{FF2B5EF4-FFF2-40B4-BE49-F238E27FC236}">
                  <a16:creationId xmlns:a16="http://schemas.microsoft.com/office/drawing/2014/main" id="{25945426-D15E-43DB-87A5-D5D14ED43FE2}"/>
                </a:ext>
              </a:extLst>
            </p:cNvPr>
            <p:cNvSpPr/>
            <p:nvPr/>
          </p:nvSpPr>
          <p:spPr>
            <a:xfrm flipH="1">
              <a:off x="6240000" y="8210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391" name="Google Shape;2766;p58">
              <a:extLst>
                <a:ext uri="{FF2B5EF4-FFF2-40B4-BE49-F238E27FC236}">
                  <a16:creationId xmlns:a16="http://schemas.microsoft.com/office/drawing/2014/main" id="{9B4E0543-8C22-419B-A585-7AC25DE098FB}"/>
                </a:ext>
              </a:extLst>
            </p:cNvPr>
            <p:cNvSpPr/>
            <p:nvPr/>
          </p:nvSpPr>
          <p:spPr>
            <a:xfrm flipH="1">
              <a:off x="62400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392" name="Google Shape;2767;p58">
              <a:extLst>
                <a:ext uri="{FF2B5EF4-FFF2-40B4-BE49-F238E27FC236}">
                  <a16:creationId xmlns:a16="http://schemas.microsoft.com/office/drawing/2014/main" id="{6E5E54D1-ACAE-40BB-AA22-8D09D340D0D1}"/>
                </a:ext>
              </a:extLst>
            </p:cNvPr>
            <p:cNvSpPr/>
            <p:nvPr/>
          </p:nvSpPr>
          <p:spPr>
            <a:xfrm flipH="1">
              <a:off x="68208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393" name="Google Shape;2768;p58">
              <a:extLst>
                <a:ext uri="{FF2B5EF4-FFF2-40B4-BE49-F238E27FC236}">
                  <a16:creationId xmlns:a16="http://schemas.microsoft.com/office/drawing/2014/main" id="{15C58863-7C43-40A0-BC55-9D0524B30C95}"/>
                </a:ext>
              </a:extLst>
            </p:cNvPr>
            <p:cNvSpPr/>
            <p:nvPr/>
          </p:nvSpPr>
          <p:spPr>
            <a:xfrm flipH="1">
              <a:off x="74016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394" name="Google Shape;2769;p58">
              <a:extLst>
                <a:ext uri="{FF2B5EF4-FFF2-40B4-BE49-F238E27FC236}">
                  <a16:creationId xmlns:a16="http://schemas.microsoft.com/office/drawing/2014/main" id="{27E771E5-625E-471C-8526-452CEA66A289}"/>
                </a:ext>
              </a:extLst>
            </p:cNvPr>
            <p:cNvSpPr/>
            <p:nvPr/>
          </p:nvSpPr>
          <p:spPr>
            <a:xfrm flipH="1">
              <a:off x="79824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395" name="Google Shape;2770;p58">
              <a:extLst>
                <a:ext uri="{FF2B5EF4-FFF2-40B4-BE49-F238E27FC236}">
                  <a16:creationId xmlns:a16="http://schemas.microsoft.com/office/drawing/2014/main" id="{255E8C7F-8912-4DB8-B474-1573EB1B5EC9}"/>
                </a:ext>
              </a:extLst>
            </p:cNvPr>
            <p:cNvSpPr/>
            <p:nvPr/>
          </p:nvSpPr>
          <p:spPr>
            <a:xfrm flipH="1">
              <a:off x="85632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396" name="Google Shape;2771;p58">
              <a:extLst>
                <a:ext uri="{FF2B5EF4-FFF2-40B4-BE49-F238E27FC236}">
                  <a16:creationId xmlns:a16="http://schemas.microsoft.com/office/drawing/2014/main" id="{99321A03-9D99-4DAD-B338-ED2A99667B6C}"/>
                </a:ext>
              </a:extLst>
            </p:cNvPr>
            <p:cNvSpPr/>
            <p:nvPr/>
          </p:nvSpPr>
          <p:spPr>
            <a:xfrm flipH="1">
              <a:off x="62400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397" name="Google Shape;2772;p58">
              <a:extLst>
                <a:ext uri="{FF2B5EF4-FFF2-40B4-BE49-F238E27FC236}">
                  <a16:creationId xmlns:a16="http://schemas.microsoft.com/office/drawing/2014/main" id="{BA2F411C-96A3-4A0E-960A-3B17127F5E46}"/>
                </a:ext>
              </a:extLst>
            </p:cNvPr>
            <p:cNvSpPr/>
            <p:nvPr/>
          </p:nvSpPr>
          <p:spPr>
            <a:xfrm flipH="1">
              <a:off x="68208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398" name="Google Shape;2773;p58">
              <a:extLst>
                <a:ext uri="{FF2B5EF4-FFF2-40B4-BE49-F238E27FC236}">
                  <a16:creationId xmlns:a16="http://schemas.microsoft.com/office/drawing/2014/main" id="{8FFADF35-C61F-4E70-935C-F8362602FAD0}"/>
                </a:ext>
              </a:extLst>
            </p:cNvPr>
            <p:cNvSpPr/>
            <p:nvPr/>
          </p:nvSpPr>
          <p:spPr>
            <a:xfrm flipH="1">
              <a:off x="74016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399" name="Google Shape;2774;p58">
              <a:extLst>
                <a:ext uri="{FF2B5EF4-FFF2-40B4-BE49-F238E27FC236}">
                  <a16:creationId xmlns:a16="http://schemas.microsoft.com/office/drawing/2014/main" id="{14716655-66AD-402E-9B2D-24D7E1A4C3B3}"/>
                </a:ext>
              </a:extLst>
            </p:cNvPr>
            <p:cNvSpPr/>
            <p:nvPr/>
          </p:nvSpPr>
          <p:spPr>
            <a:xfrm flipH="1">
              <a:off x="79824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00" name="Google Shape;2775;p58">
              <a:extLst>
                <a:ext uri="{FF2B5EF4-FFF2-40B4-BE49-F238E27FC236}">
                  <a16:creationId xmlns:a16="http://schemas.microsoft.com/office/drawing/2014/main" id="{4D86A3C9-2101-4C4E-BBDA-F2D468A90CA7}"/>
                </a:ext>
              </a:extLst>
            </p:cNvPr>
            <p:cNvSpPr/>
            <p:nvPr/>
          </p:nvSpPr>
          <p:spPr>
            <a:xfrm flipH="1">
              <a:off x="85632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01" name="Google Shape;2776;p58">
              <a:extLst>
                <a:ext uri="{FF2B5EF4-FFF2-40B4-BE49-F238E27FC236}">
                  <a16:creationId xmlns:a16="http://schemas.microsoft.com/office/drawing/2014/main" id="{CAF3ADD6-1831-4296-BCD9-DDA6ED07CF54}"/>
                </a:ext>
              </a:extLst>
            </p:cNvPr>
            <p:cNvSpPr/>
            <p:nvPr/>
          </p:nvSpPr>
          <p:spPr>
            <a:xfrm flipH="1">
              <a:off x="62400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02" name="Google Shape;2777;p58">
              <a:extLst>
                <a:ext uri="{FF2B5EF4-FFF2-40B4-BE49-F238E27FC236}">
                  <a16:creationId xmlns:a16="http://schemas.microsoft.com/office/drawing/2014/main" id="{1DAC66A2-6CBF-4232-B4E1-8CC1B96FCFD9}"/>
                </a:ext>
              </a:extLst>
            </p:cNvPr>
            <p:cNvSpPr/>
            <p:nvPr/>
          </p:nvSpPr>
          <p:spPr>
            <a:xfrm flipH="1">
              <a:off x="68208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03" name="Google Shape;2778;p58">
              <a:extLst>
                <a:ext uri="{FF2B5EF4-FFF2-40B4-BE49-F238E27FC236}">
                  <a16:creationId xmlns:a16="http://schemas.microsoft.com/office/drawing/2014/main" id="{0721B125-0FBE-404A-8638-FF12FD042C40}"/>
                </a:ext>
              </a:extLst>
            </p:cNvPr>
            <p:cNvSpPr/>
            <p:nvPr/>
          </p:nvSpPr>
          <p:spPr>
            <a:xfrm flipH="1">
              <a:off x="74016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04" name="Google Shape;2779;p58">
              <a:extLst>
                <a:ext uri="{FF2B5EF4-FFF2-40B4-BE49-F238E27FC236}">
                  <a16:creationId xmlns:a16="http://schemas.microsoft.com/office/drawing/2014/main" id="{D79646A9-FC75-49BA-BBFC-7ECE1E8B5949}"/>
                </a:ext>
              </a:extLst>
            </p:cNvPr>
            <p:cNvSpPr/>
            <p:nvPr/>
          </p:nvSpPr>
          <p:spPr>
            <a:xfrm flipH="1">
              <a:off x="79824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05" name="Google Shape;2780;p58">
              <a:extLst>
                <a:ext uri="{FF2B5EF4-FFF2-40B4-BE49-F238E27FC236}">
                  <a16:creationId xmlns:a16="http://schemas.microsoft.com/office/drawing/2014/main" id="{6BCC7A01-AB82-437E-AD6A-C70BAAA0808A}"/>
                </a:ext>
              </a:extLst>
            </p:cNvPr>
            <p:cNvSpPr/>
            <p:nvPr/>
          </p:nvSpPr>
          <p:spPr>
            <a:xfrm flipH="1">
              <a:off x="85632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06" name="Google Shape;2781;p58">
              <a:extLst>
                <a:ext uri="{FF2B5EF4-FFF2-40B4-BE49-F238E27FC236}">
                  <a16:creationId xmlns:a16="http://schemas.microsoft.com/office/drawing/2014/main" id="{A94A989E-4154-46F3-B0B3-4345989B09C5}"/>
                </a:ext>
              </a:extLst>
            </p:cNvPr>
            <p:cNvSpPr/>
            <p:nvPr/>
          </p:nvSpPr>
          <p:spPr>
            <a:xfrm flipH="1">
              <a:off x="62400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07" name="Google Shape;2782;p58">
              <a:extLst>
                <a:ext uri="{FF2B5EF4-FFF2-40B4-BE49-F238E27FC236}">
                  <a16:creationId xmlns:a16="http://schemas.microsoft.com/office/drawing/2014/main" id="{E0F37F2F-C751-4B52-89D9-6B28EA0F99D9}"/>
                </a:ext>
              </a:extLst>
            </p:cNvPr>
            <p:cNvSpPr/>
            <p:nvPr/>
          </p:nvSpPr>
          <p:spPr>
            <a:xfrm flipH="1">
              <a:off x="68208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08" name="Google Shape;2783;p58">
              <a:extLst>
                <a:ext uri="{FF2B5EF4-FFF2-40B4-BE49-F238E27FC236}">
                  <a16:creationId xmlns:a16="http://schemas.microsoft.com/office/drawing/2014/main" id="{FC029568-C1C5-4B1D-BA56-3D3B330426FF}"/>
                </a:ext>
              </a:extLst>
            </p:cNvPr>
            <p:cNvSpPr/>
            <p:nvPr/>
          </p:nvSpPr>
          <p:spPr>
            <a:xfrm flipH="1">
              <a:off x="74016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09" name="Google Shape;2784;p58">
              <a:extLst>
                <a:ext uri="{FF2B5EF4-FFF2-40B4-BE49-F238E27FC236}">
                  <a16:creationId xmlns:a16="http://schemas.microsoft.com/office/drawing/2014/main" id="{AA736A47-E31E-4106-81B6-302FBF5DEF69}"/>
                </a:ext>
              </a:extLst>
            </p:cNvPr>
            <p:cNvSpPr/>
            <p:nvPr/>
          </p:nvSpPr>
          <p:spPr>
            <a:xfrm flipH="1">
              <a:off x="79824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10" name="Google Shape;2785;p58">
              <a:extLst>
                <a:ext uri="{FF2B5EF4-FFF2-40B4-BE49-F238E27FC236}">
                  <a16:creationId xmlns:a16="http://schemas.microsoft.com/office/drawing/2014/main" id="{873B6D2A-50BC-4544-9DD0-AEDAE5FAB554}"/>
                </a:ext>
              </a:extLst>
            </p:cNvPr>
            <p:cNvSpPr/>
            <p:nvPr/>
          </p:nvSpPr>
          <p:spPr>
            <a:xfrm flipH="1">
              <a:off x="85632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11" name="Google Shape;2786;p58">
              <a:extLst>
                <a:ext uri="{FF2B5EF4-FFF2-40B4-BE49-F238E27FC236}">
                  <a16:creationId xmlns:a16="http://schemas.microsoft.com/office/drawing/2014/main" id="{BF4E23DA-5048-408D-B306-52C557DC5B68}"/>
                </a:ext>
              </a:extLst>
            </p:cNvPr>
            <p:cNvSpPr/>
            <p:nvPr/>
          </p:nvSpPr>
          <p:spPr>
            <a:xfrm flipH="1">
              <a:off x="62400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12" name="Google Shape;2787;p58">
              <a:extLst>
                <a:ext uri="{FF2B5EF4-FFF2-40B4-BE49-F238E27FC236}">
                  <a16:creationId xmlns:a16="http://schemas.microsoft.com/office/drawing/2014/main" id="{72144C08-7DC3-4620-99F1-CD05B125FDE4}"/>
                </a:ext>
              </a:extLst>
            </p:cNvPr>
            <p:cNvSpPr/>
            <p:nvPr/>
          </p:nvSpPr>
          <p:spPr>
            <a:xfrm flipH="1">
              <a:off x="68208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13" name="Google Shape;2788;p58">
              <a:extLst>
                <a:ext uri="{FF2B5EF4-FFF2-40B4-BE49-F238E27FC236}">
                  <a16:creationId xmlns:a16="http://schemas.microsoft.com/office/drawing/2014/main" id="{0193591E-A457-42A1-9B0C-353750E5F07F}"/>
                </a:ext>
              </a:extLst>
            </p:cNvPr>
            <p:cNvSpPr/>
            <p:nvPr/>
          </p:nvSpPr>
          <p:spPr>
            <a:xfrm flipH="1">
              <a:off x="74016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14" name="Google Shape;2789;p58">
              <a:extLst>
                <a:ext uri="{FF2B5EF4-FFF2-40B4-BE49-F238E27FC236}">
                  <a16:creationId xmlns:a16="http://schemas.microsoft.com/office/drawing/2014/main" id="{0A949540-DA90-4D68-A078-5B59CA604948}"/>
                </a:ext>
              </a:extLst>
            </p:cNvPr>
            <p:cNvSpPr/>
            <p:nvPr/>
          </p:nvSpPr>
          <p:spPr>
            <a:xfrm flipH="1">
              <a:off x="79824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415" name="Google Shape;2790;p58">
              <a:extLst>
                <a:ext uri="{FF2B5EF4-FFF2-40B4-BE49-F238E27FC236}">
                  <a16:creationId xmlns:a16="http://schemas.microsoft.com/office/drawing/2014/main" id="{765B0B25-36AA-4FE4-93CE-D75C7BFEE5DC}"/>
                </a:ext>
              </a:extLst>
            </p:cNvPr>
            <p:cNvSpPr/>
            <p:nvPr/>
          </p:nvSpPr>
          <p:spPr>
            <a:xfrm flipH="1">
              <a:off x="85632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grpSp>
      <p:grpSp>
        <p:nvGrpSpPr>
          <p:cNvPr id="416" name="Google Shape;2818;p58">
            <a:extLst>
              <a:ext uri="{FF2B5EF4-FFF2-40B4-BE49-F238E27FC236}">
                <a16:creationId xmlns:a16="http://schemas.microsoft.com/office/drawing/2014/main" id="{6F8649A4-674F-4E97-BC2B-ECD375B655D6}"/>
              </a:ext>
            </a:extLst>
          </p:cNvPr>
          <p:cNvGrpSpPr/>
          <p:nvPr/>
        </p:nvGrpSpPr>
        <p:grpSpPr>
          <a:xfrm>
            <a:off x="23305" y="5001793"/>
            <a:ext cx="669634" cy="662302"/>
            <a:chOff x="2854300" y="1168125"/>
            <a:chExt cx="2904000" cy="2668950"/>
          </a:xfrm>
        </p:grpSpPr>
        <p:sp>
          <p:nvSpPr>
            <p:cNvPr id="417" name="Google Shape;2819;p58">
              <a:extLst>
                <a:ext uri="{FF2B5EF4-FFF2-40B4-BE49-F238E27FC236}">
                  <a16:creationId xmlns:a16="http://schemas.microsoft.com/office/drawing/2014/main" id="{7E3CCD0D-B3E8-49CC-A548-00D3D830AE53}"/>
                </a:ext>
              </a:extLst>
            </p:cNvPr>
            <p:cNvSpPr/>
            <p:nvPr/>
          </p:nvSpPr>
          <p:spPr>
            <a:xfrm flipH="1">
              <a:off x="2854300" y="11681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18" name="Google Shape;2820;p58">
              <a:extLst>
                <a:ext uri="{FF2B5EF4-FFF2-40B4-BE49-F238E27FC236}">
                  <a16:creationId xmlns:a16="http://schemas.microsoft.com/office/drawing/2014/main" id="{CFAAAD91-DE7E-4EF7-9330-B58678A46BCA}"/>
                </a:ext>
              </a:extLst>
            </p:cNvPr>
            <p:cNvSpPr/>
            <p:nvPr/>
          </p:nvSpPr>
          <p:spPr>
            <a:xfrm flipH="1">
              <a:off x="28543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19" name="Google Shape;2821;p58">
              <a:extLst>
                <a:ext uri="{FF2B5EF4-FFF2-40B4-BE49-F238E27FC236}">
                  <a16:creationId xmlns:a16="http://schemas.microsoft.com/office/drawing/2014/main" id="{F6C345FA-A9B6-438F-9A1A-AEEB6666E161}"/>
                </a:ext>
              </a:extLst>
            </p:cNvPr>
            <p:cNvSpPr/>
            <p:nvPr/>
          </p:nvSpPr>
          <p:spPr>
            <a:xfrm flipH="1">
              <a:off x="34351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20" name="Google Shape;2822;p58">
              <a:extLst>
                <a:ext uri="{FF2B5EF4-FFF2-40B4-BE49-F238E27FC236}">
                  <a16:creationId xmlns:a16="http://schemas.microsoft.com/office/drawing/2014/main" id="{7C25CECD-938E-426B-9521-1FA34C9F2F1F}"/>
                </a:ext>
              </a:extLst>
            </p:cNvPr>
            <p:cNvSpPr/>
            <p:nvPr/>
          </p:nvSpPr>
          <p:spPr>
            <a:xfrm flipH="1">
              <a:off x="40159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21" name="Google Shape;2823;p58">
              <a:extLst>
                <a:ext uri="{FF2B5EF4-FFF2-40B4-BE49-F238E27FC236}">
                  <a16:creationId xmlns:a16="http://schemas.microsoft.com/office/drawing/2014/main" id="{C252896B-9E24-4F47-89F4-77711038C552}"/>
                </a:ext>
              </a:extLst>
            </p:cNvPr>
            <p:cNvSpPr/>
            <p:nvPr/>
          </p:nvSpPr>
          <p:spPr>
            <a:xfrm flipH="1">
              <a:off x="45967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22" name="Google Shape;2824;p58">
              <a:extLst>
                <a:ext uri="{FF2B5EF4-FFF2-40B4-BE49-F238E27FC236}">
                  <a16:creationId xmlns:a16="http://schemas.microsoft.com/office/drawing/2014/main" id="{6ABC194A-9993-476A-9198-3E5FBC8CDAC4}"/>
                </a:ext>
              </a:extLst>
            </p:cNvPr>
            <p:cNvSpPr/>
            <p:nvPr/>
          </p:nvSpPr>
          <p:spPr>
            <a:xfrm flipH="1">
              <a:off x="51775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23" name="Google Shape;2825;p58">
              <a:extLst>
                <a:ext uri="{FF2B5EF4-FFF2-40B4-BE49-F238E27FC236}">
                  <a16:creationId xmlns:a16="http://schemas.microsoft.com/office/drawing/2014/main" id="{5A7F35CD-624D-4C62-8436-C0ABBB332C10}"/>
                </a:ext>
              </a:extLst>
            </p:cNvPr>
            <p:cNvSpPr/>
            <p:nvPr/>
          </p:nvSpPr>
          <p:spPr>
            <a:xfrm flipH="1">
              <a:off x="28543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24" name="Google Shape;2826;p58">
              <a:extLst>
                <a:ext uri="{FF2B5EF4-FFF2-40B4-BE49-F238E27FC236}">
                  <a16:creationId xmlns:a16="http://schemas.microsoft.com/office/drawing/2014/main" id="{7BC79BFA-E933-419A-9265-57F84DBEFEA2}"/>
                </a:ext>
              </a:extLst>
            </p:cNvPr>
            <p:cNvSpPr/>
            <p:nvPr/>
          </p:nvSpPr>
          <p:spPr>
            <a:xfrm flipH="1">
              <a:off x="34351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25" name="Google Shape;2827;p58">
              <a:extLst>
                <a:ext uri="{FF2B5EF4-FFF2-40B4-BE49-F238E27FC236}">
                  <a16:creationId xmlns:a16="http://schemas.microsoft.com/office/drawing/2014/main" id="{2D3E3600-FFBE-4AE2-B7EC-1CE5929AB0C3}"/>
                </a:ext>
              </a:extLst>
            </p:cNvPr>
            <p:cNvSpPr/>
            <p:nvPr/>
          </p:nvSpPr>
          <p:spPr>
            <a:xfrm flipH="1">
              <a:off x="40159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26" name="Google Shape;2828;p58">
              <a:extLst>
                <a:ext uri="{FF2B5EF4-FFF2-40B4-BE49-F238E27FC236}">
                  <a16:creationId xmlns:a16="http://schemas.microsoft.com/office/drawing/2014/main" id="{25F3CC1B-6A70-44D5-988D-A263FEFBC976}"/>
                </a:ext>
              </a:extLst>
            </p:cNvPr>
            <p:cNvSpPr/>
            <p:nvPr/>
          </p:nvSpPr>
          <p:spPr>
            <a:xfrm flipH="1">
              <a:off x="45967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27" name="Google Shape;2829;p58">
              <a:extLst>
                <a:ext uri="{FF2B5EF4-FFF2-40B4-BE49-F238E27FC236}">
                  <a16:creationId xmlns:a16="http://schemas.microsoft.com/office/drawing/2014/main" id="{8AA6FCAF-CAA6-4DA7-A68E-C6E65E373B87}"/>
                </a:ext>
              </a:extLst>
            </p:cNvPr>
            <p:cNvSpPr/>
            <p:nvPr/>
          </p:nvSpPr>
          <p:spPr>
            <a:xfrm flipH="1">
              <a:off x="51775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28" name="Google Shape;2830;p58">
              <a:extLst>
                <a:ext uri="{FF2B5EF4-FFF2-40B4-BE49-F238E27FC236}">
                  <a16:creationId xmlns:a16="http://schemas.microsoft.com/office/drawing/2014/main" id="{01EE7A93-2AD8-4DDF-9BFB-69B5100B525D}"/>
                </a:ext>
              </a:extLst>
            </p:cNvPr>
            <p:cNvSpPr/>
            <p:nvPr/>
          </p:nvSpPr>
          <p:spPr>
            <a:xfrm flipH="1">
              <a:off x="28543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29" name="Google Shape;2831;p58">
              <a:extLst>
                <a:ext uri="{FF2B5EF4-FFF2-40B4-BE49-F238E27FC236}">
                  <a16:creationId xmlns:a16="http://schemas.microsoft.com/office/drawing/2014/main" id="{708A27BB-5C9A-4F89-9646-3E30F63ED121}"/>
                </a:ext>
              </a:extLst>
            </p:cNvPr>
            <p:cNvSpPr/>
            <p:nvPr/>
          </p:nvSpPr>
          <p:spPr>
            <a:xfrm flipH="1">
              <a:off x="34351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30" name="Google Shape;2832;p58">
              <a:extLst>
                <a:ext uri="{FF2B5EF4-FFF2-40B4-BE49-F238E27FC236}">
                  <a16:creationId xmlns:a16="http://schemas.microsoft.com/office/drawing/2014/main" id="{702F1535-3D5F-46D3-99BD-1EF30DEE554A}"/>
                </a:ext>
              </a:extLst>
            </p:cNvPr>
            <p:cNvSpPr/>
            <p:nvPr/>
          </p:nvSpPr>
          <p:spPr>
            <a:xfrm flipH="1">
              <a:off x="40159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31" name="Google Shape;2833;p58">
              <a:extLst>
                <a:ext uri="{FF2B5EF4-FFF2-40B4-BE49-F238E27FC236}">
                  <a16:creationId xmlns:a16="http://schemas.microsoft.com/office/drawing/2014/main" id="{0934654A-6EE6-46FF-B8B3-0BE3EF3E3481}"/>
                </a:ext>
              </a:extLst>
            </p:cNvPr>
            <p:cNvSpPr/>
            <p:nvPr/>
          </p:nvSpPr>
          <p:spPr>
            <a:xfrm flipH="1">
              <a:off x="45967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32" name="Google Shape;2834;p58">
              <a:extLst>
                <a:ext uri="{FF2B5EF4-FFF2-40B4-BE49-F238E27FC236}">
                  <a16:creationId xmlns:a16="http://schemas.microsoft.com/office/drawing/2014/main" id="{3176F103-7700-4125-A76F-86BFCB186788}"/>
                </a:ext>
              </a:extLst>
            </p:cNvPr>
            <p:cNvSpPr/>
            <p:nvPr/>
          </p:nvSpPr>
          <p:spPr>
            <a:xfrm flipH="1">
              <a:off x="51775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33" name="Google Shape;2835;p58">
              <a:extLst>
                <a:ext uri="{FF2B5EF4-FFF2-40B4-BE49-F238E27FC236}">
                  <a16:creationId xmlns:a16="http://schemas.microsoft.com/office/drawing/2014/main" id="{A7B54B03-FFB7-44A0-B486-10D410FF458A}"/>
                </a:ext>
              </a:extLst>
            </p:cNvPr>
            <p:cNvSpPr/>
            <p:nvPr/>
          </p:nvSpPr>
          <p:spPr>
            <a:xfrm flipH="1">
              <a:off x="28543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34" name="Google Shape;2836;p58">
              <a:extLst>
                <a:ext uri="{FF2B5EF4-FFF2-40B4-BE49-F238E27FC236}">
                  <a16:creationId xmlns:a16="http://schemas.microsoft.com/office/drawing/2014/main" id="{5F66D46B-BB05-43BD-9243-859487A08AA5}"/>
                </a:ext>
              </a:extLst>
            </p:cNvPr>
            <p:cNvSpPr/>
            <p:nvPr/>
          </p:nvSpPr>
          <p:spPr>
            <a:xfrm flipH="1">
              <a:off x="34351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35" name="Google Shape;2837;p58">
              <a:extLst>
                <a:ext uri="{FF2B5EF4-FFF2-40B4-BE49-F238E27FC236}">
                  <a16:creationId xmlns:a16="http://schemas.microsoft.com/office/drawing/2014/main" id="{1FC45A01-B4C3-4E5B-97FC-3D4C2149CCC5}"/>
                </a:ext>
              </a:extLst>
            </p:cNvPr>
            <p:cNvSpPr/>
            <p:nvPr/>
          </p:nvSpPr>
          <p:spPr>
            <a:xfrm flipH="1">
              <a:off x="40159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36" name="Google Shape;2838;p58">
              <a:extLst>
                <a:ext uri="{FF2B5EF4-FFF2-40B4-BE49-F238E27FC236}">
                  <a16:creationId xmlns:a16="http://schemas.microsoft.com/office/drawing/2014/main" id="{47406409-6F9A-4B9C-8C90-99AEC1A9C2AA}"/>
                </a:ext>
              </a:extLst>
            </p:cNvPr>
            <p:cNvSpPr/>
            <p:nvPr/>
          </p:nvSpPr>
          <p:spPr>
            <a:xfrm flipH="1">
              <a:off x="45967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37" name="Google Shape;2839;p58">
              <a:extLst>
                <a:ext uri="{FF2B5EF4-FFF2-40B4-BE49-F238E27FC236}">
                  <a16:creationId xmlns:a16="http://schemas.microsoft.com/office/drawing/2014/main" id="{045CEEB7-00DD-4F72-9C21-65922DB5853E}"/>
                </a:ext>
              </a:extLst>
            </p:cNvPr>
            <p:cNvSpPr/>
            <p:nvPr/>
          </p:nvSpPr>
          <p:spPr>
            <a:xfrm flipH="1">
              <a:off x="51775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38" name="Google Shape;2840;p58">
              <a:extLst>
                <a:ext uri="{FF2B5EF4-FFF2-40B4-BE49-F238E27FC236}">
                  <a16:creationId xmlns:a16="http://schemas.microsoft.com/office/drawing/2014/main" id="{AB4BC4C9-1C00-4352-B8BD-450B428062EA}"/>
                </a:ext>
              </a:extLst>
            </p:cNvPr>
            <p:cNvSpPr/>
            <p:nvPr/>
          </p:nvSpPr>
          <p:spPr>
            <a:xfrm flipH="1">
              <a:off x="28543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39" name="Google Shape;2841;p58">
              <a:extLst>
                <a:ext uri="{FF2B5EF4-FFF2-40B4-BE49-F238E27FC236}">
                  <a16:creationId xmlns:a16="http://schemas.microsoft.com/office/drawing/2014/main" id="{8E50B041-9CDB-4786-ADD5-A1568D2D8C1A}"/>
                </a:ext>
              </a:extLst>
            </p:cNvPr>
            <p:cNvSpPr/>
            <p:nvPr/>
          </p:nvSpPr>
          <p:spPr>
            <a:xfrm flipH="1">
              <a:off x="34351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40" name="Google Shape;2842;p58">
              <a:extLst>
                <a:ext uri="{FF2B5EF4-FFF2-40B4-BE49-F238E27FC236}">
                  <a16:creationId xmlns:a16="http://schemas.microsoft.com/office/drawing/2014/main" id="{C4E891B7-F4FA-4243-BF4E-DE1282C40F9E}"/>
                </a:ext>
              </a:extLst>
            </p:cNvPr>
            <p:cNvSpPr/>
            <p:nvPr/>
          </p:nvSpPr>
          <p:spPr>
            <a:xfrm flipH="1">
              <a:off x="40159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41" name="Google Shape;2843;p58">
              <a:extLst>
                <a:ext uri="{FF2B5EF4-FFF2-40B4-BE49-F238E27FC236}">
                  <a16:creationId xmlns:a16="http://schemas.microsoft.com/office/drawing/2014/main" id="{D812F0C0-1A87-45C4-A350-39A0CF2448BE}"/>
                </a:ext>
              </a:extLst>
            </p:cNvPr>
            <p:cNvSpPr/>
            <p:nvPr/>
          </p:nvSpPr>
          <p:spPr>
            <a:xfrm flipH="1">
              <a:off x="45967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42" name="Google Shape;2844;p58">
              <a:extLst>
                <a:ext uri="{FF2B5EF4-FFF2-40B4-BE49-F238E27FC236}">
                  <a16:creationId xmlns:a16="http://schemas.microsoft.com/office/drawing/2014/main" id="{88F6B00D-D717-4FF2-AA70-1432D313A8D0}"/>
                </a:ext>
              </a:extLst>
            </p:cNvPr>
            <p:cNvSpPr/>
            <p:nvPr/>
          </p:nvSpPr>
          <p:spPr>
            <a:xfrm flipH="1">
              <a:off x="51775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cxnSp>
        <p:nvCxnSpPr>
          <p:cNvPr id="443" name="Google Shape;2909;p58">
            <a:extLst>
              <a:ext uri="{FF2B5EF4-FFF2-40B4-BE49-F238E27FC236}">
                <a16:creationId xmlns:a16="http://schemas.microsoft.com/office/drawing/2014/main" id="{87BAB954-DDBA-4214-B490-F3EF8EC95D3E}"/>
              </a:ext>
            </a:extLst>
          </p:cNvPr>
          <p:cNvCxnSpPr/>
          <p:nvPr/>
        </p:nvCxnSpPr>
        <p:spPr>
          <a:xfrm>
            <a:off x="850158" y="5186122"/>
            <a:ext cx="280084" cy="1322"/>
          </a:xfrm>
          <a:prstGeom prst="straightConnector1">
            <a:avLst/>
          </a:prstGeom>
          <a:noFill/>
          <a:ln w="9525" cap="flat" cmpd="sng">
            <a:solidFill>
              <a:srgbClr val="595959"/>
            </a:solidFill>
            <a:prstDash val="dash"/>
            <a:round/>
            <a:headEnd type="none" w="med" len="med"/>
            <a:tailEnd type="triangle" w="med" len="med"/>
          </a:ln>
        </p:spPr>
      </p:cxnSp>
      <p:grpSp>
        <p:nvGrpSpPr>
          <p:cNvPr id="444" name="组合 443">
            <a:extLst>
              <a:ext uri="{FF2B5EF4-FFF2-40B4-BE49-F238E27FC236}">
                <a16:creationId xmlns:a16="http://schemas.microsoft.com/office/drawing/2014/main" id="{96DD1C7B-4882-4544-B4EA-0F4BBEA13A4B}"/>
              </a:ext>
            </a:extLst>
          </p:cNvPr>
          <p:cNvGrpSpPr/>
          <p:nvPr/>
        </p:nvGrpSpPr>
        <p:grpSpPr>
          <a:xfrm>
            <a:off x="1106392" y="4684754"/>
            <a:ext cx="1141452" cy="1268819"/>
            <a:chOff x="1485499" y="1419270"/>
            <a:chExt cx="1468362" cy="1727561"/>
          </a:xfrm>
        </p:grpSpPr>
        <p:grpSp>
          <p:nvGrpSpPr>
            <p:cNvPr id="445" name="Google Shape;2764;p58">
              <a:extLst>
                <a:ext uri="{FF2B5EF4-FFF2-40B4-BE49-F238E27FC236}">
                  <a16:creationId xmlns:a16="http://schemas.microsoft.com/office/drawing/2014/main" id="{B224128E-938F-40BB-AB48-FFE71686C8DF}"/>
                </a:ext>
              </a:extLst>
            </p:cNvPr>
            <p:cNvGrpSpPr/>
            <p:nvPr/>
          </p:nvGrpSpPr>
          <p:grpSpPr>
            <a:xfrm>
              <a:off x="2092444" y="1419270"/>
              <a:ext cx="861417" cy="901757"/>
              <a:chOff x="6240000" y="821025"/>
              <a:chExt cx="2904000" cy="2668950"/>
            </a:xfrm>
          </p:grpSpPr>
          <p:sp>
            <p:nvSpPr>
              <p:cNvPr id="505" name="Google Shape;2765;p58">
                <a:extLst>
                  <a:ext uri="{FF2B5EF4-FFF2-40B4-BE49-F238E27FC236}">
                    <a16:creationId xmlns:a16="http://schemas.microsoft.com/office/drawing/2014/main" id="{7C13F187-A345-4778-B127-839E03A68E85}"/>
                  </a:ext>
                </a:extLst>
              </p:cNvPr>
              <p:cNvSpPr/>
              <p:nvPr/>
            </p:nvSpPr>
            <p:spPr>
              <a:xfrm flipH="1">
                <a:off x="6240000" y="8210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06" name="Google Shape;2766;p58">
                <a:extLst>
                  <a:ext uri="{FF2B5EF4-FFF2-40B4-BE49-F238E27FC236}">
                    <a16:creationId xmlns:a16="http://schemas.microsoft.com/office/drawing/2014/main" id="{57BF2CBF-1615-472C-9191-4986A39E26F2}"/>
                  </a:ext>
                </a:extLst>
              </p:cNvPr>
              <p:cNvSpPr/>
              <p:nvPr/>
            </p:nvSpPr>
            <p:spPr>
              <a:xfrm flipH="1">
                <a:off x="62400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07" name="Google Shape;2767;p58">
                <a:extLst>
                  <a:ext uri="{FF2B5EF4-FFF2-40B4-BE49-F238E27FC236}">
                    <a16:creationId xmlns:a16="http://schemas.microsoft.com/office/drawing/2014/main" id="{B0ADD2AD-A2DC-4A86-848D-D0E47E481012}"/>
                  </a:ext>
                </a:extLst>
              </p:cNvPr>
              <p:cNvSpPr/>
              <p:nvPr/>
            </p:nvSpPr>
            <p:spPr>
              <a:xfrm flipH="1">
                <a:off x="68208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08" name="Google Shape;2768;p58">
                <a:extLst>
                  <a:ext uri="{FF2B5EF4-FFF2-40B4-BE49-F238E27FC236}">
                    <a16:creationId xmlns:a16="http://schemas.microsoft.com/office/drawing/2014/main" id="{9DB05B12-D3DE-47AE-A912-93CF53F98D96}"/>
                  </a:ext>
                </a:extLst>
              </p:cNvPr>
              <p:cNvSpPr/>
              <p:nvPr/>
            </p:nvSpPr>
            <p:spPr>
              <a:xfrm flipH="1">
                <a:off x="74016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09" name="Google Shape;2769;p58">
                <a:extLst>
                  <a:ext uri="{FF2B5EF4-FFF2-40B4-BE49-F238E27FC236}">
                    <a16:creationId xmlns:a16="http://schemas.microsoft.com/office/drawing/2014/main" id="{48019E97-14CE-4C63-9CC8-BBD5FDD6E363}"/>
                  </a:ext>
                </a:extLst>
              </p:cNvPr>
              <p:cNvSpPr/>
              <p:nvPr/>
            </p:nvSpPr>
            <p:spPr>
              <a:xfrm flipH="1">
                <a:off x="79824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10" name="Google Shape;2770;p58">
                <a:extLst>
                  <a:ext uri="{FF2B5EF4-FFF2-40B4-BE49-F238E27FC236}">
                    <a16:creationId xmlns:a16="http://schemas.microsoft.com/office/drawing/2014/main" id="{C79D8609-D66B-41AF-8C8E-544ABF700053}"/>
                  </a:ext>
                </a:extLst>
              </p:cNvPr>
              <p:cNvSpPr/>
              <p:nvPr/>
            </p:nvSpPr>
            <p:spPr>
              <a:xfrm flipH="1">
                <a:off x="8563201" y="821025"/>
                <a:ext cx="580799"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11" name="Google Shape;2771;p58">
                <a:extLst>
                  <a:ext uri="{FF2B5EF4-FFF2-40B4-BE49-F238E27FC236}">
                    <a16:creationId xmlns:a16="http://schemas.microsoft.com/office/drawing/2014/main" id="{1B76F939-D19B-447D-9C43-D4688623AA6F}"/>
                  </a:ext>
                </a:extLst>
              </p:cNvPr>
              <p:cNvSpPr/>
              <p:nvPr/>
            </p:nvSpPr>
            <p:spPr>
              <a:xfrm flipH="1">
                <a:off x="62400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12" name="Google Shape;2772;p58">
                <a:extLst>
                  <a:ext uri="{FF2B5EF4-FFF2-40B4-BE49-F238E27FC236}">
                    <a16:creationId xmlns:a16="http://schemas.microsoft.com/office/drawing/2014/main" id="{7368159A-EC4F-4DD3-929B-4295FF65925F}"/>
                  </a:ext>
                </a:extLst>
              </p:cNvPr>
              <p:cNvSpPr/>
              <p:nvPr/>
            </p:nvSpPr>
            <p:spPr>
              <a:xfrm flipH="1">
                <a:off x="68208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13" name="Google Shape;2773;p58">
                <a:extLst>
                  <a:ext uri="{FF2B5EF4-FFF2-40B4-BE49-F238E27FC236}">
                    <a16:creationId xmlns:a16="http://schemas.microsoft.com/office/drawing/2014/main" id="{B2C05C56-7CEB-4C40-B83D-E8C3D675BA69}"/>
                  </a:ext>
                </a:extLst>
              </p:cNvPr>
              <p:cNvSpPr/>
              <p:nvPr/>
            </p:nvSpPr>
            <p:spPr>
              <a:xfrm flipH="1">
                <a:off x="74016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14" name="Google Shape;2774;p58">
                <a:extLst>
                  <a:ext uri="{FF2B5EF4-FFF2-40B4-BE49-F238E27FC236}">
                    <a16:creationId xmlns:a16="http://schemas.microsoft.com/office/drawing/2014/main" id="{9385CF22-F408-4237-8DB1-29A6980EE9C8}"/>
                  </a:ext>
                </a:extLst>
              </p:cNvPr>
              <p:cNvSpPr/>
              <p:nvPr/>
            </p:nvSpPr>
            <p:spPr>
              <a:xfrm flipH="1">
                <a:off x="79824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15" name="Google Shape;2775;p58">
                <a:extLst>
                  <a:ext uri="{FF2B5EF4-FFF2-40B4-BE49-F238E27FC236}">
                    <a16:creationId xmlns:a16="http://schemas.microsoft.com/office/drawing/2014/main" id="{E22670EF-0A06-4AEC-9DAA-7B525134A195}"/>
                  </a:ext>
                </a:extLst>
              </p:cNvPr>
              <p:cNvSpPr/>
              <p:nvPr/>
            </p:nvSpPr>
            <p:spPr>
              <a:xfrm flipH="1">
                <a:off x="85632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16" name="Google Shape;2776;p58">
                <a:extLst>
                  <a:ext uri="{FF2B5EF4-FFF2-40B4-BE49-F238E27FC236}">
                    <a16:creationId xmlns:a16="http://schemas.microsoft.com/office/drawing/2014/main" id="{452550A4-5930-41F2-9886-8B5A25537F7C}"/>
                  </a:ext>
                </a:extLst>
              </p:cNvPr>
              <p:cNvSpPr/>
              <p:nvPr/>
            </p:nvSpPr>
            <p:spPr>
              <a:xfrm flipH="1">
                <a:off x="62400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17" name="Google Shape;2777;p58">
                <a:extLst>
                  <a:ext uri="{FF2B5EF4-FFF2-40B4-BE49-F238E27FC236}">
                    <a16:creationId xmlns:a16="http://schemas.microsoft.com/office/drawing/2014/main" id="{4EFCEE9A-6A20-45C1-A4A7-35CD13CC3944}"/>
                  </a:ext>
                </a:extLst>
              </p:cNvPr>
              <p:cNvSpPr/>
              <p:nvPr/>
            </p:nvSpPr>
            <p:spPr>
              <a:xfrm flipH="1">
                <a:off x="68208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18" name="Google Shape;2778;p58">
                <a:extLst>
                  <a:ext uri="{FF2B5EF4-FFF2-40B4-BE49-F238E27FC236}">
                    <a16:creationId xmlns:a16="http://schemas.microsoft.com/office/drawing/2014/main" id="{047C85E6-EE64-41ED-AF9E-6EA497DED79D}"/>
                  </a:ext>
                </a:extLst>
              </p:cNvPr>
              <p:cNvSpPr/>
              <p:nvPr/>
            </p:nvSpPr>
            <p:spPr>
              <a:xfrm flipH="1">
                <a:off x="74016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19" name="Google Shape;2779;p58">
                <a:extLst>
                  <a:ext uri="{FF2B5EF4-FFF2-40B4-BE49-F238E27FC236}">
                    <a16:creationId xmlns:a16="http://schemas.microsoft.com/office/drawing/2014/main" id="{93E5ABEE-EDFA-49D2-8D0E-D90792ACA9D6}"/>
                  </a:ext>
                </a:extLst>
              </p:cNvPr>
              <p:cNvSpPr/>
              <p:nvPr/>
            </p:nvSpPr>
            <p:spPr>
              <a:xfrm flipH="1">
                <a:off x="79824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20" name="Google Shape;2780;p58">
                <a:extLst>
                  <a:ext uri="{FF2B5EF4-FFF2-40B4-BE49-F238E27FC236}">
                    <a16:creationId xmlns:a16="http://schemas.microsoft.com/office/drawing/2014/main" id="{10B65983-CD73-48B1-89AD-2957AE3B48B9}"/>
                  </a:ext>
                </a:extLst>
              </p:cNvPr>
              <p:cNvSpPr/>
              <p:nvPr/>
            </p:nvSpPr>
            <p:spPr>
              <a:xfrm flipH="1">
                <a:off x="85632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21" name="Google Shape;2781;p58">
                <a:extLst>
                  <a:ext uri="{FF2B5EF4-FFF2-40B4-BE49-F238E27FC236}">
                    <a16:creationId xmlns:a16="http://schemas.microsoft.com/office/drawing/2014/main" id="{ACCEF68E-F4B6-46EE-8D15-F55203DCC1FD}"/>
                  </a:ext>
                </a:extLst>
              </p:cNvPr>
              <p:cNvSpPr/>
              <p:nvPr/>
            </p:nvSpPr>
            <p:spPr>
              <a:xfrm flipH="1">
                <a:off x="62400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22" name="Google Shape;2782;p58">
                <a:extLst>
                  <a:ext uri="{FF2B5EF4-FFF2-40B4-BE49-F238E27FC236}">
                    <a16:creationId xmlns:a16="http://schemas.microsoft.com/office/drawing/2014/main" id="{227AE832-5484-4437-B4FB-03FF684C4DDA}"/>
                  </a:ext>
                </a:extLst>
              </p:cNvPr>
              <p:cNvSpPr/>
              <p:nvPr/>
            </p:nvSpPr>
            <p:spPr>
              <a:xfrm flipH="1">
                <a:off x="68208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23" name="Google Shape;2783;p58">
                <a:extLst>
                  <a:ext uri="{FF2B5EF4-FFF2-40B4-BE49-F238E27FC236}">
                    <a16:creationId xmlns:a16="http://schemas.microsoft.com/office/drawing/2014/main" id="{E7EF4614-E7ED-4A8E-B52E-680F418C4BE8}"/>
                  </a:ext>
                </a:extLst>
              </p:cNvPr>
              <p:cNvSpPr/>
              <p:nvPr/>
            </p:nvSpPr>
            <p:spPr>
              <a:xfrm flipH="1">
                <a:off x="74016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24" name="Google Shape;2784;p58">
                <a:extLst>
                  <a:ext uri="{FF2B5EF4-FFF2-40B4-BE49-F238E27FC236}">
                    <a16:creationId xmlns:a16="http://schemas.microsoft.com/office/drawing/2014/main" id="{22D6D5DE-C579-4D27-8EBD-EFCF796FF597}"/>
                  </a:ext>
                </a:extLst>
              </p:cNvPr>
              <p:cNvSpPr/>
              <p:nvPr/>
            </p:nvSpPr>
            <p:spPr>
              <a:xfrm flipH="1">
                <a:off x="79824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25" name="Google Shape;2785;p58">
                <a:extLst>
                  <a:ext uri="{FF2B5EF4-FFF2-40B4-BE49-F238E27FC236}">
                    <a16:creationId xmlns:a16="http://schemas.microsoft.com/office/drawing/2014/main" id="{713F212F-0547-499F-9833-0C16397FBCBF}"/>
                  </a:ext>
                </a:extLst>
              </p:cNvPr>
              <p:cNvSpPr/>
              <p:nvPr/>
            </p:nvSpPr>
            <p:spPr>
              <a:xfrm flipH="1">
                <a:off x="85632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26" name="Google Shape;2786;p58">
                <a:extLst>
                  <a:ext uri="{FF2B5EF4-FFF2-40B4-BE49-F238E27FC236}">
                    <a16:creationId xmlns:a16="http://schemas.microsoft.com/office/drawing/2014/main" id="{9702493C-24B1-4FD1-B9B1-77B0F1BD000F}"/>
                  </a:ext>
                </a:extLst>
              </p:cNvPr>
              <p:cNvSpPr/>
              <p:nvPr/>
            </p:nvSpPr>
            <p:spPr>
              <a:xfrm flipH="1">
                <a:off x="62400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27" name="Google Shape;2787;p58">
                <a:extLst>
                  <a:ext uri="{FF2B5EF4-FFF2-40B4-BE49-F238E27FC236}">
                    <a16:creationId xmlns:a16="http://schemas.microsoft.com/office/drawing/2014/main" id="{928C8287-1D0B-4D0E-8A3E-EAEDBC947E54}"/>
                  </a:ext>
                </a:extLst>
              </p:cNvPr>
              <p:cNvSpPr/>
              <p:nvPr/>
            </p:nvSpPr>
            <p:spPr>
              <a:xfrm flipH="1">
                <a:off x="68208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28" name="Google Shape;2788;p58">
                <a:extLst>
                  <a:ext uri="{FF2B5EF4-FFF2-40B4-BE49-F238E27FC236}">
                    <a16:creationId xmlns:a16="http://schemas.microsoft.com/office/drawing/2014/main" id="{2C146056-1552-4EDB-A6D9-021B37DE6FAB}"/>
                  </a:ext>
                </a:extLst>
              </p:cNvPr>
              <p:cNvSpPr/>
              <p:nvPr/>
            </p:nvSpPr>
            <p:spPr>
              <a:xfrm flipH="1">
                <a:off x="74016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29" name="Google Shape;2789;p58">
                <a:extLst>
                  <a:ext uri="{FF2B5EF4-FFF2-40B4-BE49-F238E27FC236}">
                    <a16:creationId xmlns:a16="http://schemas.microsoft.com/office/drawing/2014/main" id="{639B0C3B-C885-4614-B247-22B479B6365D}"/>
                  </a:ext>
                </a:extLst>
              </p:cNvPr>
              <p:cNvSpPr/>
              <p:nvPr/>
            </p:nvSpPr>
            <p:spPr>
              <a:xfrm flipH="1">
                <a:off x="79824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530" name="Google Shape;2790;p58">
                <a:extLst>
                  <a:ext uri="{FF2B5EF4-FFF2-40B4-BE49-F238E27FC236}">
                    <a16:creationId xmlns:a16="http://schemas.microsoft.com/office/drawing/2014/main" id="{1F28F2C1-2839-4F13-8883-1F8F47015AAD}"/>
                  </a:ext>
                </a:extLst>
              </p:cNvPr>
              <p:cNvSpPr/>
              <p:nvPr/>
            </p:nvSpPr>
            <p:spPr>
              <a:xfrm flipH="1">
                <a:off x="85632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grpSp>
        <p:grpSp>
          <p:nvGrpSpPr>
            <p:cNvPr id="446" name="Google Shape;2818;p58">
              <a:extLst>
                <a:ext uri="{FF2B5EF4-FFF2-40B4-BE49-F238E27FC236}">
                  <a16:creationId xmlns:a16="http://schemas.microsoft.com/office/drawing/2014/main" id="{267794BA-3E4A-4987-A861-70300A69082B}"/>
                </a:ext>
              </a:extLst>
            </p:cNvPr>
            <p:cNvGrpSpPr/>
            <p:nvPr/>
          </p:nvGrpSpPr>
          <p:grpSpPr>
            <a:xfrm>
              <a:off x="2009808" y="1524588"/>
              <a:ext cx="861417" cy="901757"/>
              <a:chOff x="2854300" y="1168125"/>
              <a:chExt cx="2904000" cy="2668950"/>
            </a:xfrm>
          </p:grpSpPr>
          <p:sp>
            <p:nvSpPr>
              <p:cNvPr id="479" name="Google Shape;2819;p58">
                <a:extLst>
                  <a:ext uri="{FF2B5EF4-FFF2-40B4-BE49-F238E27FC236}">
                    <a16:creationId xmlns:a16="http://schemas.microsoft.com/office/drawing/2014/main" id="{6C8AE516-0660-4C6A-B50E-E8FE19B92C78}"/>
                  </a:ext>
                </a:extLst>
              </p:cNvPr>
              <p:cNvSpPr/>
              <p:nvPr/>
            </p:nvSpPr>
            <p:spPr>
              <a:xfrm flipH="1">
                <a:off x="2854300" y="11681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80" name="Google Shape;2820;p58">
                <a:extLst>
                  <a:ext uri="{FF2B5EF4-FFF2-40B4-BE49-F238E27FC236}">
                    <a16:creationId xmlns:a16="http://schemas.microsoft.com/office/drawing/2014/main" id="{CD9D4F90-0345-49B0-B383-D75551655BA7}"/>
                  </a:ext>
                </a:extLst>
              </p:cNvPr>
              <p:cNvSpPr/>
              <p:nvPr/>
            </p:nvSpPr>
            <p:spPr>
              <a:xfrm flipH="1">
                <a:off x="28543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81" name="Google Shape;2821;p58">
                <a:extLst>
                  <a:ext uri="{FF2B5EF4-FFF2-40B4-BE49-F238E27FC236}">
                    <a16:creationId xmlns:a16="http://schemas.microsoft.com/office/drawing/2014/main" id="{BF444527-3569-41EE-B58A-8D9A02C55B6F}"/>
                  </a:ext>
                </a:extLst>
              </p:cNvPr>
              <p:cNvSpPr/>
              <p:nvPr/>
            </p:nvSpPr>
            <p:spPr>
              <a:xfrm flipH="1">
                <a:off x="34351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82" name="Google Shape;2822;p58">
                <a:extLst>
                  <a:ext uri="{FF2B5EF4-FFF2-40B4-BE49-F238E27FC236}">
                    <a16:creationId xmlns:a16="http://schemas.microsoft.com/office/drawing/2014/main" id="{8C2E0898-52F5-4080-9696-96AEE56D67E8}"/>
                  </a:ext>
                </a:extLst>
              </p:cNvPr>
              <p:cNvSpPr/>
              <p:nvPr/>
            </p:nvSpPr>
            <p:spPr>
              <a:xfrm flipH="1">
                <a:off x="40159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83" name="Google Shape;2823;p58">
                <a:extLst>
                  <a:ext uri="{FF2B5EF4-FFF2-40B4-BE49-F238E27FC236}">
                    <a16:creationId xmlns:a16="http://schemas.microsoft.com/office/drawing/2014/main" id="{B4EE6F86-1B79-4F77-9F9F-8D97DD7C0DCA}"/>
                  </a:ext>
                </a:extLst>
              </p:cNvPr>
              <p:cNvSpPr/>
              <p:nvPr/>
            </p:nvSpPr>
            <p:spPr>
              <a:xfrm flipH="1">
                <a:off x="45967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84" name="Google Shape;2824;p58">
                <a:extLst>
                  <a:ext uri="{FF2B5EF4-FFF2-40B4-BE49-F238E27FC236}">
                    <a16:creationId xmlns:a16="http://schemas.microsoft.com/office/drawing/2014/main" id="{D86E939E-5AB5-4306-B034-A12FFC715C71}"/>
                  </a:ext>
                </a:extLst>
              </p:cNvPr>
              <p:cNvSpPr/>
              <p:nvPr/>
            </p:nvSpPr>
            <p:spPr>
              <a:xfrm flipH="1">
                <a:off x="51775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85" name="Google Shape;2825;p58">
                <a:extLst>
                  <a:ext uri="{FF2B5EF4-FFF2-40B4-BE49-F238E27FC236}">
                    <a16:creationId xmlns:a16="http://schemas.microsoft.com/office/drawing/2014/main" id="{F7E6E5C9-76AC-456E-B5BD-8BAE66C60948}"/>
                  </a:ext>
                </a:extLst>
              </p:cNvPr>
              <p:cNvSpPr/>
              <p:nvPr/>
            </p:nvSpPr>
            <p:spPr>
              <a:xfrm flipH="1">
                <a:off x="28543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86" name="Google Shape;2826;p58">
                <a:extLst>
                  <a:ext uri="{FF2B5EF4-FFF2-40B4-BE49-F238E27FC236}">
                    <a16:creationId xmlns:a16="http://schemas.microsoft.com/office/drawing/2014/main" id="{9E58935D-C44E-4F3C-BA8A-0CFE183A951C}"/>
                  </a:ext>
                </a:extLst>
              </p:cNvPr>
              <p:cNvSpPr/>
              <p:nvPr/>
            </p:nvSpPr>
            <p:spPr>
              <a:xfrm flipH="1">
                <a:off x="34351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87" name="Google Shape;2827;p58">
                <a:extLst>
                  <a:ext uri="{FF2B5EF4-FFF2-40B4-BE49-F238E27FC236}">
                    <a16:creationId xmlns:a16="http://schemas.microsoft.com/office/drawing/2014/main" id="{1792228A-F2C4-4679-B59F-636BBF7B99D9}"/>
                  </a:ext>
                </a:extLst>
              </p:cNvPr>
              <p:cNvSpPr/>
              <p:nvPr/>
            </p:nvSpPr>
            <p:spPr>
              <a:xfrm flipH="1">
                <a:off x="40159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88" name="Google Shape;2828;p58">
                <a:extLst>
                  <a:ext uri="{FF2B5EF4-FFF2-40B4-BE49-F238E27FC236}">
                    <a16:creationId xmlns:a16="http://schemas.microsoft.com/office/drawing/2014/main" id="{ABF3E851-82FC-4EA5-AF1B-ACC8335E7A34}"/>
                  </a:ext>
                </a:extLst>
              </p:cNvPr>
              <p:cNvSpPr/>
              <p:nvPr/>
            </p:nvSpPr>
            <p:spPr>
              <a:xfrm flipH="1">
                <a:off x="45967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89" name="Google Shape;2829;p58">
                <a:extLst>
                  <a:ext uri="{FF2B5EF4-FFF2-40B4-BE49-F238E27FC236}">
                    <a16:creationId xmlns:a16="http://schemas.microsoft.com/office/drawing/2014/main" id="{F52ECE8B-7056-4935-9E46-F565403F0760}"/>
                  </a:ext>
                </a:extLst>
              </p:cNvPr>
              <p:cNvSpPr/>
              <p:nvPr/>
            </p:nvSpPr>
            <p:spPr>
              <a:xfrm flipH="1">
                <a:off x="51775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90" name="Google Shape;2830;p58">
                <a:extLst>
                  <a:ext uri="{FF2B5EF4-FFF2-40B4-BE49-F238E27FC236}">
                    <a16:creationId xmlns:a16="http://schemas.microsoft.com/office/drawing/2014/main" id="{65563347-63F2-46E7-943E-DF854EA91F91}"/>
                  </a:ext>
                </a:extLst>
              </p:cNvPr>
              <p:cNvSpPr/>
              <p:nvPr/>
            </p:nvSpPr>
            <p:spPr>
              <a:xfrm flipH="1">
                <a:off x="28543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91" name="Google Shape;2831;p58">
                <a:extLst>
                  <a:ext uri="{FF2B5EF4-FFF2-40B4-BE49-F238E27FC236}">
                    <a16:creationId xmlns:a16="http://schemas.microsoft.com/office/drawing/2014/main" id="{CCC12751-DB4E-410E-AC2D-011DC0898E7B}"/>
                  </a:ext>
                </a:extLst>
              </p:cNvPr>
              <p:cNvSpPr/>
              <p:nvPr/>
            </p:nvSpPr>
            <p:spPr>
              <a:xfrm flipH="1">
                <a:off x="34351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92" name="Google Shape;2832;p58">
                <a:extLst>
                  <a:ext uri="{FF2B5EF4-FFF2-40B4-BE49-F238E27FC236}">
                    <a16:creationId xmlns:a16="http://schemas.microsoft.com/office/drawing/2014/main" id="{47A15D0E-2361-4D19-9F28-BA260E5F66F0}"/>
                  </a:ext>
                </a:extLst>
              </p:cNvPr>
              <p:cNvSpPr/>
              <p:nvPr/>
            </p:nvSpPr>
            <p:spPr>
              <a:xfrm flipH="1">
                <a:off x="40159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93" name="Google Shape;2833;p58">
                <a:extLst>
                  <a:ext uri="{FF2B5EF4-FFF2-40B4-BE49-F238E27FC236}">
                    <a16:creationId xmlns:a16="http://schemas.microsoft.com/office/drawing/2014/main" id="{A17BFBD1-FE3E-4530-8874-E984D98D0755}"/>
                  </a:ext>
                </a:extLst>
              </p:cNvPr>
              <p:cNvSpPr/>
              <p:nvPr/>
            </p:nvSpPr>
            <p:spPr>
              <a:xfrm flipH="1">
                <a:off x="45967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94" name="Google Shape;2834;p58">
                <a:extLst>
                  <a:ext uri="{FF2B5EF4-FFF2-40B4-BE49-F238E27FC236}">
                    <a16:creationId xmlns:a16="http://schemas.microsoft.com/office/drawing/2014/main" id="{CC3FCB49-5008-47CF-AA3D-0DD7C1C9B639}"/>
                  </a:ext>
                </a:extLst>
              </p:cNvPr>
              <p:cNvSpPr/>
              <p:nvPr/>
            </p:nvSpPr>
            <p:spPr>
              <a:xfrm flipH="1">
                <a:off x="51775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95" name="Google Shape;2835;p58">
                <a:extLst>
                  <a:ext uri="{FF2B5EF4-FFF2-40B4-BE49-F238E27FC236}">
                    <a16:creationId xmlns:a16="http://schemas.microsoft.com/office/drawing/2014/main" id="{AECC0C8F-E5F4-4E21-937F-F2E1742B735C}"/>
                  </a:ext>
                </a:extLst>
              </p:cNvPr>
              <p:cNvSpPr/>
              <p:nvPr/>
            </p:nvSpPr>
            <p:spPr>
              <a:xfrm flipH="1">
                <a:off x="28543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96" name="Google Shape;2836;p58">
                <a:extLst>
                  <a:ext uri="{FF2B5EF4-FFF2-40B4-BE49-F238E27FC236}">
                    <a16:creationId xmlns:a16="http://schemas.microsoft.com/office/drawing/2014/main" id="{44504118-A7DC-4A82-9BE8-B71D9FBD224B}"/>
                  </a:ext>
                </a:extLst>
              </p:cNvPr>
              <p:cNvSpPr/>
              <p:nvPr/>
            </p:nvSpPr>
            <p:spPr>
              <a:xfrm flipH="1">
                <a:off x="34351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97" name="Google Shape;2837;p58">
                <a:extLst>
                  <a:ext uri="{FF2B5EF4-FFF2-40B4-BE49-F238E27FC236}">
                    <a16:creationId xmlns:a16="http://schemas.microsoft.com/office/drawing/2014/main" id="{730FAEBF-0CEB-43C8-B819-9676F3B60100}"/>
                  </a:ext>
                </a:extLst>
              </p:cNvPr>
              <p:cNvSpPr/>
              <p:nvPr/>
            </p:nvSpPr>
            <p:spPr>
              <a:xfrm flipH="1">
                <a:off x="40159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98" name="Google Shape;2838;p58">
                <a:extLst>
                  <a:ext uri="{FF2B5EF4-FFF2-40B4-BE49-F238E27FC236}">
                    <a16:creationId xmlns:a16="http://schemas.microsoft.com/office/drawing/2014/main" id="{5359DA8E-421C-4C02-A1FD-8550B2FA2651}"/>
                  </a:ext>
                </a:extLst>
              </p:cNvPr>
              <p:cNvSpPr/>
              <p:nvPr/>
            </p:nvSpPr>
            <p:spPr>
              <a:xfrm flipH="1">
                <a:off x="45967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99" name="Google Shape;2839;p58">
                <a:extLst>
                  <a:ext uri="{FF2B5EF4-FFF2-40B4-BE49-F238E27FC236}">
                    <a16:creationId xmlns:a16="http://schemas.microsoft.com/office/drawing/2014/main" id="{2CEFD69A-E20D-4773-B862-79582AF51973}"/>
                  </a:ext>
                </a:extLst>
              </p:cNvPr>
              <p:cNvSpPr/>
              <p:nvPr/>
            </p:nvSpPr>
            <p:spPr>
              <a:xfrm flipH="1">
                <a:off x="51775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00" name="Google Shape;2840;p58">
                <a:extLst>
                  <a:ext uri="{FF2B5EF4-FFF2-40B4-BE49-F238E27FC236}">
                    <a16:creationId xmlns:a16="http://schemas.microsoft.com/office/drawing/2014/main" id="{637BC911-94D3-48E7-83AB-9D17C35648B3}"/>
                  </a:ext>
                </a:extLst>
              </p:cNvPr>
              <p:cNvSpPr/>
              <p:nvPr/>
            </p:nvSpPr>
            <p:spPr>
              <a:xfrm flipH="1">
                <a:off x="28543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01" name="Google Shape;2841;p58">
                <a:extLst>
                  <a:ext uri="{FF2B5EF4-FFF2-40B4-BE49-F238E27FC236}">
                    <a16:creationId xmlns:a16="http://schemas.microsoft.com/office/drawing/2014/main" id="{5167997E-6367-4A7E-B927-DA7984AF235B}"/>
                  </a:ext>
                </a:extLst>
              </p:cNvPr>
              <p:cNvSpPr/>
              <p:nvPr/>
            </p:nvSpPr>
            <p:spPr>
              <a:xfrm flipH="1">
                <a:off x="34351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02" name="Google Shape;2842;p58">
                <a:extLst>
                  <a:ext uri="{FF2B5EF4-FFF2-40B4-BE49-F238E27FC236}">
                    <a16:creationId xmlns:a16="http://schemas.microsoft.com/office/drawing/2014/main" id="{F58E7168-8666-4382-B788-66611D278882}"/>
                  </a:ext>
                </a:extLst>
              </p:cNvPr>
              <p:cNvSpPr/>
              <p:nvPr/>
            </p:nvSpPr>
            <p:spPr>
              <a:xfrm flipH="1">
                <a:off x="40159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03" name="Google Shape;2843;p58">
                <a:extLst>
                  <a:ext uri="{FF2B5EF4-FFF2-40B4-BE49-F238E27FC236}">
                    <a16:creationId xmlns:a16="http://schemas.microsoft.com/office/drawing/2014/main" id="{BF8FE79D-DEC8-4CDD-86D9-3C613D14BE68}"/>
                  </a:ext>
                </a:extLst>
              </p:cNvPr>
              <p:cNvSpPr/>
              <p:nvPr/>
            </p:nvSpPr>
            <p:spPr>
              <a:xfrm flipH="1">
                <a:off x="45967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04" name="Google Shape;2844;p58">
                <a:extLst>
                  <a:ext uri="{FF2B5EF4-FFF2-40B4-BE49-F238E27FC236}">
                    <a16:creationId xmlns:a16="http://schemas.microsoft.com/office/drawing/2014/main" id="{C6A59EE0-FD1A-4FC7-B131-79038C92D1C6}"/>
                  </a:ext>
                </a:extLst>
              </p:cNvPr>
              <p:cNvSpPr/>
              <p:nvPr/>
            </p:nvSpPr>
            <p:spPr>
              <a:xfrm flipH="1">
                <a:off x="51775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sp>
          <p:nvSpPr>
            <p:cNvPr id="447" name="Google Shape;3094;p58">
              <a:extLst>
                <a:ext uri="{FF2B5EF4-FFF2-40B4-BE49-F238E27FC236}">
                  <a16:creationId xmlns:a16="http://schemas.microsoft.com/office/drawing/2014/main" id="{E22D4823-477A-4301-92A4-50F2BE5E515E}"/>
                </a:ext>
              </a:extLst>
            </p:cNvPr>
            <p:cNvSpPr/>
            <p:nvPr/>
          </p:nvSpPr>
          <p:spPr>
            <a:xfrm flipH="1">
              <a:off x="1920200" y="1618105"/>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448" name="Google Shape;3094;p58">
              <a:extLst>
                <a:ext uri="{FF2B5EF4-FFF2-40B4-BE49-F238E27FC236}">
                  <a16:creationId xmlns:a16="http://schemas.microsoft.com/office/drawing/2014/main" id="{9B95488C-9742-49AD-ACD5-ED1697E55CDF}"/>
                </a:ext>
              </a:extLst>
            </p:cNvPr>
            <p:cNvSpPr/>
            <p:nvPr/>
          </p:nvSpPr>
          <p:spPr>
            <a:xfrm flipH="1">
              <a:off x="1834610" y="1724315"/>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449" name="Google Shape;3094;p58">
              <a:extLst>
                <a:ext uri="{FF2B5EF4-FFF2-40B4-BE49-F238E27FC236}">
                  <a16:creationId xmlns:a16="http://schemas.microsoft.com/office/drawing/2014/main" id="{C62A40C8-E4C7-4F5A-B297-DA32CCBB0413}"/>
                </a:ext>
              </a:extLst>
            </p:cNvPr>
            <p:cNvSpPr/>
            <p:nvPr/>
          </p:nvSpPr>
          <p:spPr>
            <a:xfrm flipH="1">
              <a:off x="1739172" y="1854422"/>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450" name="Google Shape;3094;p58">
              <a:extLst>
                <a:ext uri="{FF2B5EF4-FFF2-40B4-BE49-F238E27FC236}">
                  <a16:creationId xmlns:a16="http://schemas.microsoft.com/office/drawing/2014/main" id="{B99DFD24-66C8-47DB-BF0F-63F3335CC2FC}"/>
                </a:ext>
              </a:extLst>
            </p:cNvPr>
            <p:cNvSpPr/>
            <p:nvPr/>
          </p:nvSpPr>
          <p:spPr>
            <a:xfrm flipH="1">
              <a:off x="1644246" y="1989010"/>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451" name="Google Shape;3094;p58">
              <a:extLst>
                <a:ext uri="{FF2B5EF4-FFF2-40B4-BE49-F238E27FC236}">
                  <a16:creationId xmlns:a16="http://schemas.microsoft.com/office/drawing/2014/main" id="{85C77F5D-8215-4168-815F-A61A3E34E05F}"/>
                </a:ext>
              </a:extLst>
            </p:cNvPr>
            <p:cNvSpPr/>
            <p:nvPr/>
          </p:nvSpPr>
          <p:spPr>
            <a:xfrm flipH="1">
              <a:off x="1557542" y="2113654"/>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grpSp>
          <p:nvGrpSpPr>
            <p:cNvPr id="452" name="Google Shape;2818;p58">
              <a:extLst>
                <a:ext uri="{FF2B5EF4-FFF2-40B4-BE49-F238E27FC236}">
                  <a16:creationId xmlns:a16="http://schemas.microsoft.com/office/drawing/2014/main" id="{A269A513-C612-4B79-B6CD-08EC7E47EE4B}"/>
                </a:ext>
              </a:extLst>
            </p:cNvPr>
            <p:cNvGrpSpPr/>
            <p:nvPr/>
          </p:nvGrpSpPr>
          <p:grpSpPr>
            <a:xfrm>
              <a:off x="1485499" y="2245074"/>
              <a:ext cx="861417" cy="901757"/>
              <a:chOff x="2854300" y="1168125"/>
              <a:chExt cx="2904000" cy="2668950"/>
            </a:xfrm>
          </p:grpSpPr>
          <p:sp>
            <p:nvSpPr>
              <p:cNvPr id="453" name="Google Shape;2819;p58">
                <a:extLst>
                  <a:ext uri="{FF2B5EF4-FFF2-40B4-BE49-F238E27FC236}">
                    <a16:creationId xmlns:a16="http://schemas.microsoft.com/office/drawing/2014/main" id="{F11753F1-D3D5-4938-8CBE-AD728B95350D}"/>
                  </a:ext>
                </a:extLst>
              </p:cNvPr>
              <p:cNvSpPr/>
              <p:nvPr/>
            </p:nvSpPr>
            <p:spPr>
              <a:xfrm flipH="1">
                <a:off x="2854300" y="11681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54" name="Google Shape;2820;p58">
                <a:extLst>
                  <a:ext uri="{FF2B5EF4-FFF2-40B4-BE49-F238E27FC236}">
                    <a16:creationId xmlns:a16="http://schemas.microsoft.com/office/drawing/2014/main" id="{529AAE9D-BE00-4EF4-B598-0265C425F54C}"/>
                  </a:ext>
                </a:extLst>
              </p:cNvPr>
              <p:cNvSpPr/>
              <p:nvPr/>
            </p:nvSpPr>
            <p:spPr>
              <a:xfrm flipH="1">
                <a:off x="28543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55" name="Google Shape;2821;p58">
                <a:extLst>
                  <a:ext uri="{FF2B5EF4-FFF2-40B4-BE49-F238E27FC236}">
                    <a16:creationId xmlns:a16="http://schemas.microsoft.com/office/drawing/2014/main" id="{F1383B53-1C14-4570-8CBE-107210A22D1A}"/>
                  </a:ext>
                </a:extLst>
              </p:cNvPr>
              <p:cNvSpPr/>
              <p:nvPr/>
            </p:nvSpPr>
            <p:spPr>
              <a:xfrm flipH="1">
                <a:off x="34351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56" name="Google Shape;2822;p58">
                <a:extLst>
                  <a:ext uri="{FF2B5EF4-FFF2-40B4-BE49-F238E27FC236}">
                    <a16:creationId xmlns:a16="http://schemas.microsoft.com/office/drawing/2014/main" id="{206E8953-E9DC-4037-9399-9627DC3DF566}"/>
                  </a:ext>
                </a:extLst>
              </p:cNvPr>
              <p:cNvSpPr/>
              <p:nvPr/>
            </p:nvSpPr>
            <p:spPr>
              <a:xfrm flipH="1">
                <a:off x="40159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57" name="Google Shape;2823;p58">
                <a:extLst>
                  <a:ext uri="{FF2B5EF4-FFF2-40B4-BE49-F238E27FC236}">
                    <a16:creationId xmlns:a16="http://schemas.microsoft.com/office/drawing/2014/main" id="{C0510AB3-BB6C-4F93-AC37-EB6D19E27B38}"/>
                  </a:ext>
                </a:extLst>
              </p:cNvPr>
              <p:cNvSpPr/>
              <p:nvPr/>
            </p:nvSpPr>
            <p:spPr>
              <a:xfrm flipH="1">
                <a:off x="45967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58" name="Google Shape;2824;p58">
                <a:extLst>
                  <a:ext uri="{FF2B5EF4-FFF2-40B4-BE49-F238E27FC236}">
                    <a16:creationId xmlns:a16="http://schemas.microsoft.com/office/drawing/2014/main" id="{6B36F732-4815-466E-B273-AC6E0B891921}"/>
                  </a:ext>
                </a:extLst>
              </p:cNvPr>
              <p:cNvSpPr/>
              <p:nvPr/>
            </p:nvSpPr>
            <p:spPr>
              <a:xfrm flipH="1">
                <a:off x="51775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59" name="Google Shape;2825;p58">
                <a:extLst>
                  <a:ext uri="{FF2B5EF4-FFF2-40B4-BE49-F238E27FC236}">
                    <a16:creationId xmlns:a16="http://schemas.microsoft.com/office/drawing/2014/main" id="{2B2F16AC-7C47-4B4C-936C-3293B714A0FA}"/>
                  </a:ext>
                </a:extLst>
              </p:cNvPr>
              <p:cNvSpPr/>
              <p:nvPr/>
            </p:nvSpPr>
            <p:spPr>
              <a:xfrm flipH="1">
                <a:off x="28543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60" name="Google Shape;2826;p58">
                <a:extLst>
                  <a:ext uri="{FF2B5EF4-FFF2-40B4-BE49-F238E27FC236}">
                    <a16:creationId xmlns:a16="http://schemas.microsoft.com/office/drawing/2014/main" id="{8A983F12-53FE-4B10-9C12-B5D8011D0F69}"/>
                  </a:ext>
                </a:extLst>
              </p:cNvPr>
              <p:cNvSpPr/>
              <p:nvPr/>
            </p:nvSpPr>
            <p:spPr>
              <a:xfrm flipH="1">
                <a:off x="34351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61" name="Google Shape;2827;p58">
                <a:extLst>
                  <a:ext uri="{FF2B5EF4-FFF2-40B4-BE49-F238E27FC236}">
                    <a16:creationId xmlns:a16="http://schemas.microsoft.com/office/drawing/2014/main" id="{2E72A52F-2560-4968-AAD5-9A54AD8AF1BD}"/>
                  </a:ext>
                </a:extLst>
              </p:cNvPr>
              <p:cNvSpPr/>
              <p:nvPr/>
            </p:nvSpPr>
            <p:spPr>
              <a:xfrm flipH="1">
                <a:off x="40159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62" name="Google Shape;2828;p58">
                <a:extLst>
                  <a:ext uri="{FF2B5EF4-FFF2-40B4-BE49-F238E27FC236}">
                    <a16:creationId xmlns:a16="http://schemas.microsoft.com/office/drawing/2014/main" id="{52ECBECD-9BBF-43FB-AB95-31F9ED101149}"/>
                  </a:ext>
                </a:extLst>
              </p:cNvPr>
              <p:cNvSpPr/>
              <p:nvPr/>
            </p:nvSpPr>
            <p:spPr>
              <a:xfrm flipH="1">
                <a:off x="45967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63" name="Google Shape;2829;p58">
                <a:extLst>
                  <a:ext uri="{FF2B5EF4-FFF2-40B4-BE49-F238E27FC236}">
                    <a16:creationId xmlns:a16="http://schemas.microsoft.com/office/drawing/2014/main" id="{3B413741-DC03-4F94-AA9D-538E2C892D2C}"/>
                  </a:ext>
                </a:extLst>
              </p:cNvPr>
              <p:cNvSpPr/>
              <p:nvPr/>
            </p:nvSpPr>
            <p:spPr>
              <a:xfrm flipH="1">
                <a:off x="51775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64" name="Google Shape;2830;p58">
                <a:extLst>
                  <a:ext uri="{FF2B5EF4-FFF2-40B4-BE49-F238E27FC236}">
                    <a16:creationId xmlns:a16="http://schemas.microsoft.com/office/drawing/2014/main" id="{E290DA3A-04B9-4E91-B0A1-A640F2860A90}"/>
                  </a:ext>
                </a:extLst>
              </p:cNvPr>
              <p:cNvSpPr/>
              <p:nvPr/>
            </p:nvSpPr>
            <p:spPr>
              <a:xfrm flipH="1">
                <a:off x="28543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65" name="Google Shape;2831;p58">
                <a:extLst>
                  <a:ext uri="{FF2B5EF4-FFF2-40B4-BE49-F238E27FC236}">
                    <a16:creationId xmlns:a16="http://schemas.microsoft.com/office/drawing/2014/main" id="{71EB1E04-DFAC-414D-82ED-E7D20DD2DBF6}"/>
                  </a:ext>
                </a:extLst>
              </p:cNvPr>
              <p:cNvSpPr/>
              <p:nvPr/>
            </p:nvSpPr>
            <p:spPr>
              <a:xfrm flipH="1">
                <a:off x="34351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66" name="Google Shape;2832;p58">
                <a:extLst>
                  <a:ext uri="{FF2B5EF4-FFF2-40B4-BE49-F238E27FC236}">
                    <a16:creationId xmlns:a16="http://schemas.microsoft.com/office/drawing/2014/main" id="{1A44564D-58DE-4E4C-B636-D22A87A68114}"/>
                  </a:ext>
                </a:extLst>
              </p:cNvPr>
              <p:cNvSpPr/>
              <p:nvPr/>
            </p:nvSpPr>
            <p:spPr>
              <a:xfrm flipH="1">
                <a:off x="40159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67" name="Google Shape;2833;p58">
                <a:extLst>
                  <a:ext uri="{FF2B5EF4-FFF2-40B4-BE49-F238E27FC236}">
                    <a16:creationId xmlns:a16="http://schemas.microsoft.com/office/drawing/2014/main" id="{59842462-2B94-4BC1-AECD-8B1F8EEA2132}"/>
                  </a:ext>
                </a:extLst>
              </p:cNvPr>
              <p:cNvSpPr/>
              <p:nvPr/>
            </p:nvSpPr>
            <p:spPr>
              <a:xfrm flipH="1">
                <a:off x="45967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68" name="Google Shape;2834;p58">
                <a:extLst>
                  <a:ext uri="{FF2B5EF4-FFF2-40B4-BE49-F238E27FC236}">
                    <a16:creationId xmlns:a16="http://schemas.microsoft.com/office/drawing/2014/main" id="{6D5C96CF-0797-41EE-B1B9-FB62C46DDEB6}"/>
                  </a:ext>
                </a:extLst>
              </p:cNvPr>
              <p:cNvSpPr/>
              <p:nvPr/>
            </p:nvSpPr>
            <p:spPr>
              <a:xfrm flipH="1">
                <a:off x="51775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69" name="Google Shape;2835;p58">
                <a:extLst>
                  <a:ext uri="{FF2B5EF4-FFF2-40B4-BE49-F238E27FC236}">
                    <a16:creationId xmlns:a16="http://schemas.microsoft.com/office/drawing/2014/main" id="{6AE0DB35-AFB6-430A-B1F5-769C1BA7019A}"/>
                  </a:ext>
                </a:extLst>
              </p:cNvPr>
              <p:cNvSpPr/>
              <p:nvPr/>
            </p:nvSpPr>
            <p:spPr>
              <a:xfrm flipH="1">
                <a:off x="28543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70" name="Google Shape;2836;p58">
                <a:extLst>
                  <a:ext uri="{FF2B5EF4-FFF2-40B4-BE49-F238E27FC236}">
                    <a16:creationId xmlns:a16="http://schemas.microsoft.com/office/drawing/2014/main" id="{C29F4D89-AF8A-475E-91E8-C1123C680CEF}"/>
                  </a:ext>
                </a:extLst>
              </p:cNvPr>
              <p:cNvSpPr/>
              <p:nvPr/>
            </p:nvSpPr>
            <p:spPr>
              <a:xfrm flipH="1">
                <a:off x="34351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71" name="Google Shape;2837;p58">
                <a:extLst>
                  <a:ext uri="{FF2B5EF4-FFF2-40B4-BE49-F238E27FC236}">
                    <a16:creationId xmlns:a16="http://schemas.microsoft.com/office/drawing/2014/main" id="{3A18F0E9-F5A2-41A0-9178-AA426061D678}"/>
                  </a:ext>
                </a:extLst>
              </p:cNvPr>
              <p:cNvSpPr/>
              <p:nvPr/>
            </p:nvSpPr>
            <p:spPr>
              <a:xfrm flipH="1">
                <a:off x="40159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72" name="Google Shape;2838;p58">
                <a:extLst>
                  <a:ext uri="{FF2B5EF4-FFF2-40B4-BE49-F238E27FC236}">
                    <a16:creationId xmlns:a16="http://schemas.microsoft.com/office/drawing/2014/main" id="{04850D0A-C0D9-4D9D-9487-9949935B4F2B}"/>
                  </a:ext>
                </a:extLst>
              </p:cNvPr>
              <p:cNvSpPr/>
              <p:nvPr/>
            </p:nvSpPr>
            <p:spPr>
              <a:xfrm flipH="1">
                <a:off x="45967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73" name="Google Shape;2839;p58">
                <a:extLst>
                  <a:ext uri="{FF2B5EF4-FFF2-40B4-BE49-F238E27FC236}">
                    <a16:creationId xmlns:a16="http://schemas.microsoft.com/office/drawing/2014/main" id="{2B8AADFD-34EF-48D1-8CB7-7B755DF3A2F6}"/>
                  </a:ext>
                </a:extLst>
              </p:cNvPr>
              <p:cNvSpPr/>
              <p:nvPr/>
            </p:nvSpPr>
            <p:spPr>
              <a:xfrm flipH="1">
                <a:off x="51775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74" name="Google Shape;2840;p58">
                <a:extLst>
                  <a:ext uri="{FF2B5EF4-FFF2-40B4-BE49-F238E27FC236}">
                    <a16:creationId xmlns:a16="http://schemas.microsoft.com/office/drawing/2014/main" id="{B28DAC52-D8D1-4B4E-97AA-B3E9CBC5F676}"/>
                  </a:ext>
                </a:extLst>
              </p:cNvPr>
              <p:cNvSpPr/>
              <p:nvPr/>
            </p:nvSpPr>
            <p:spPr>
              <a:xfrm flipH="1">
                <a:off x="28543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75" name="Google Shape;2841;p58">
                <a:extLst>
                  <a:ext uri="{FF2B5EF4-FFF2-40B4-BE49-F238E27FC236}">
                    <a16:creationId xmlns:a16="http://schemas.microsoft.com/office/drawing/2014/main" id="{771A29A0-F2E6-4095-8DF9-99CCDD14B221}"/>
                  </a:ext>
                </a:extLst>
              </p:cNvPr>
              <p:cNvSpPr/>
              <p:nvPr/>
            </p:nvSpPr>
            <p:spPr>
              <a:xfrm flipH="1">
                <a:off x="34351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76" name="Google Shape;2842;p58">
                <a:extLst>
                  <a:ext uri="{FF2B5EF4-FFF2-40B4-BE49-F238E27FC236}">
                    <a16:creationId xmlns:a16="http://schemas.microsoft.com/office/drawing/2014/main" id="{8704B302-D3CE-427D-B74C-4860E286F88B}"/>
                  </a:ext>
                </a:extLst>
              </p:cNvPr>
              <p:cNvSpPr/>
              <p:nvPr/>
            </p:nvSpPr>
            <p:spPr>
              <a:xfrm flipH="1">
                <a:off x="40159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77" name="Google Shape;2843;p58">
                <a:extLst>
                  <a:ext uri="{FF2B5EF4-FFF2-40B4-BE49-F238E27FC236}">
                    <a16:creationId xmlns:a16="http://schemas.microsoft.com/office/drawing/2014/main" id="{9A7A5A27-07E0-493D-AD88-6AD0049C3468}"/>
                  </a:ext>
                </a:extLst>
              </p:cNvPr>
              <p:cNvSpPr/>
              <p:nvPr/>
            </p:nvSpPr>
            <p:spPr>
              <a:xfrm flipH="1">
                <a:off x="45967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478" name="Google Shape;2844;p58">
                <a:extLst>
                  <a:ext uri="{FF2B5EF4-FFF2-40B4-BE49-F238E27FC236}">
                    <a16:creationId xmlns:a16="http://schemas.microsoft.com/office/drawing/2014/main" id="{218F741D-05F0-44F6-9C84-EE9964ED2255}"/>
                  </a:ext>
                </a:extLst>
              </p:cNvPr>
              <p:cNvSpPr/>
              <p:nvPr/>
            </p:nvSpPr>
            <p:spPr>
              <a:xfrm flipH="1">
                <a:off x="51775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grpSp>
      <p:cxnSp>
        <p:nvCxnSpPr>
          <p:cNvPr id="531" name="Google Shape;2907;p58">
            <a:extLst>
              <a:ext uri="{FF2B5EF4-FFF2-40B4-BE49-F238E27FC236}">
                <a16:creationId xmlns:a16="http://schemas.microsoft.com/office/drawing/2014/main" id="{DEE1C8D7-FBB4-42B7-A547-77862F425A6D}"/>
              </a:ext>
            </a:extLst>
          </p:cNvPr>
          <p:cNvCxnSpPr/>
          <p:nvPr/>
        </p:nvCxnSpPr>
        <p:spPr>
          <a:xfrm rot="10800000" flipH="1">
            <a:off x="2294543" y="4781175"/>
            <a:ext cx="354012" cy="458301"/>
          </a:xfrm>
          <a:prstGeom prst="curvedConnector3">
            <a:avLst>
              <a:gd name="adj1" fmla="val 49992"/>
            </a:avLst>
          </a:prstGeom>
          <a:noFill/>
          <a:ln w="9525" cap="flat" cmpd="sng">
            <a:solidFill>
              <a:srgbClr val="595959"/>
            </a:solidFill>
            <a:prstDash val="solid"/>
            <a:round/>
            <a:headEnd type="none" w="med" len="med"/>
            <a:tailEnd type="none" w="med" len="med"/>
          </a:ln>
        </p:spPr>
      </p:cxnSp>
      <p:cxnSp>
        <p:nvCxnSpPr>
          <p:cNvPr id="532" name="Google Shape;2908;p58">
            <a:extLst>
              <a:ext uri="{FF2B5EF4-FFF2-40B4-BE49-F238E27FC236}">
                <a16:creationId xmlns:a16="http://schemas.microsoft.com/office/drawing/2014/main" id="{7BF3D348-D779-4CE6-A28D-1C6BDAD2661F}"/>
              </a:ext>
            </a:extLst>
          </p:cNvPr>
          <p:cNvCxnSpPr/>
          <p:nvPr/>
        </p:nvCxnSpPr>
        <p:spPr>
          <a:xfrm>
            <a:off x="2294543" y="5239476"/>
            <a:ext cx="354012" cy="433844"/>
          </a:xfrm>
          <a:prstGeom prst="curvedConnector3">
            <a:avLst>
              <a:gd name="adj1" fmla="val 49992"/>
            </a:avLst>
          </a:prstGeom>
          <a:noFill/>
          <a:ln w="9525" cap="flat" cmpd="sng">
            <a:solidFill>
              <a:srgbClr val="595959"/>
            </a:solidFill>
            <a:prstDash val="solid"/>
            <a:round/>
            <a:headEnd type="none" w="med" len="med"/>
            <a:tailEnd type="none" w="med" len="med"/>
          </a:ln>
        </p:spPr>
      </p:cxnSp>
      <p:grpSp>
        <p:nvGrpSpPr>
          <p:cNvPr id="533" name="Google Shape;2853;p58">
            <a:extLst>
              <a:ext uri="{FF2B5EF4-FFF2-40B4-BE49-F238E27FC236}">
                <a16:creationId xmlns:a16="http://schemas.microsoft.com/office/drawing/2014/main" id="{9773D0D6-0712-4066-8CBC-6EFE722DAB76}"/>
              </a:ext>
            </a:extLst>
          </p:cNvPr>
          <p:cNvGrpSpPr/>
          <p:nvPr/>
        </p:nvGrpSpPr>
        <p:grpSpPr>
          <a:xfrm>
            <a:off x="3692523" y="4476425"/>
            <a:ext cx="682431" cy="644719"/>
            <a:chOff x="5950075" y="854725"/>
            <a:chExt cx="2904000" cy="2668950"/>
          </a:xfrm>
        </p:grpSpPr>
        <p:sp>
          <p:nvSpPr>
            <p:cNvPr id="534" name="Google Shape;2854;p58">
              <a:extLst>
                <a:ext uri="{FF2B5EF4-FFF2-40B4-BE49-F238E27FC236}">
                  <a16:creationId xmlns:a16="http://schemas.microsoft.com/office/drawing/2014/main" id="{4B46D4FA-77F5-46CE-81C9-92743CEF65CF}"/>
                </a:ext>
              </a:extLst>
            </p:cNvPr>
            <p:cNvSpPr/>
            <p:nvPr/>
          </p:nvSpPr>
          <p:spPr>
            <a:xfrm flipH="1">
              <a:off x="5950075" y="854725"/>
              <a:ext cx="2904000" cy="26673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35" name="Google Shape;2855;p58">
              <a:extLst>
                <a:ext uri="{FF2B5EF4-FFF2-40B4-BE49-F238E27FC236}">
                  <a16:creationId xmlns:a16="http://schemas.microsoft.com/office/drawing/2014/main" id="{49808965-6D1A-480A-AD7D-A5654CCA2E7B}"/>
                </a:ext>
              </a:extLst>
            </p:cNvPr>
            <p:cNvSpPr/>
            <p:nvPr/>
          </p:nvSpPr>
          <p:spPr>
            <a:xfrm flipH="1">
              <a:off x="5950075" y="8547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36" name="Google Shape;2856;p58">
              <a:extLst>
                <a:ext uri="{FF2B5EF4-FFF2-40B4-BE49-F238E27FC236}">
                  <a16:creationId xmlns:a16="http://schemas.microsoft.com/office/drawing/2014/main" id="{B09557A0-36D7-46C9-AEBB-AA6D4A3105A3}"/>
                </a:ext>
              </a:extLst>
            </p:cNvPr>
            <p:cNvSpPr/>
            <p:nvPr/>
          </p:nvSpPr>
          <p:spPr>
            <a:xfrm flipH="1">
              <a:off x="6530875" y="8547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37" name="Google Shape;2857;p58">
              <a:extLst>
                <a:ext uri="{FF2B5EF4-FFF2-40B4-BE49-F238E27FC236}">
                  <a16:creationId xmlns:a16="http://schemas.microsoft.com/office/drawing/2014/main" id="{E784B13F-7DEC-48F6-84D4-56D8ECAE2962}"/>
                </a:ext>
              </a:extLst>
            </p:cNvPr>
            <p:cNvSpPr/>
            <p:nvPr/>
          </p:nvSpPr>
          <p:spPr>
            <a:xfrm flipH="1">
              <a:off x="7111675" y="8547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38" name="Google Shape;2858;p58">
              <a:extLst>
                <a:ext uri="{FF2B5EF4-FFF2-40B4-BE49-F238E27FC236}">
                  <a16:creationId xmlns:a16="http://schemas.microsoft.com/office/drawing/2014/main" id="{41EB91F2-1EE3-4E26-9609-F39D750349D6}"/>
                </a:ext>
              </a:extLst>
            </p:cNvPr>
            <p:cNvSpPr/>
            <p:nvPr/>
          </p:nvSpPr>
          <p:spPr>
            <a:xfrm flipH="1">
              <a:off x="7692475" y="8547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39" name="Google Shape;2859;p58">
              <a:extLst>
                <a:ext uri="{FF2B5EF4-FFF2-40B4-BE49-F238E27FC236}">
                  <a16:creationId xmlns:a16="http://schemas.microsoft.com/office/drawing/2014/main" id="{9C30CFF7-D65C-4A96-ADA2-3B981C260DB0}"/>
                </a:ext>
              </a:extLst>
            </p:cNvPr>
            <p:cNvSpPr/>
            <p:nvPr/>
          </p:nvSpPr>
          <p:spPr>
            <a:xfrm flipH="1">
              <a:off x="8273275" y="8547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40" name="Google Shape;2860;p58">
              <a:extLst>
                <a:ext uri="{FF2B5EF4-FFF2-40B4-BE49-F238E27FC236}">
                  <a16:creationId xmlns:a16="http://schemas.microsoft.com/office/drawing/2014/main" id="{608E539B-3F9E-446F-99CB-C6803F90B48A}"/>
                </a:ext>
              </a:extLst>
            </p:cNvPr>
            <p:cNvSpPr/>
            <p:nvPr/>
          </p:nvSpPr>
          <p:spPr>
            <a:xfrm flipH="1">
              <a:off x="5950075" y="13875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41" name="Google Shape;2861;p58">
              <a:extLst>
                <a:ext uri="{FF2B5EF4-FFF2-40B4-BE49-F238E27FC236}">
                  <a16:creationId xmlns:a16="http://schemas.microsoft.com/office/drawing/2014/main" id="{984C144B-682F-4116-AB77-4EAE26FCDE05}"/>
                </a:ext>
              </a:extLst>
            </p:cNvPr>
            <p:cNvSpPr/>
            <p:nvPr/>
          </p:nvSpPr>
          <p:spPr>
            <a:xfrm flipH="1">
              <a:off x="6530875" y="13875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42" name="Google Shape;2862;p58">
              <a:extLst>
                <a:ext uri="{FF2B5EF4-FFF2-40B4-BE49-F238E27FC236}">
                  <a16:creationId xmlns:a16="http://schemas.microsoft.com/office/drawing/2014/main" id="{99810161-7A90-4A69-B596-21D75E97EC90}"/>
                </a:ext>
              </a:extLst>
            </p:cNvPr>
            <p:cNvSpPr/>
            <p:nvPr/>
          </p:nvSpPr>
          <p:spPr>
            <a:xfrm flipH="1">
              <a:off x="7111675" y="13875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43" name="Google Shape;2863;p58">
              <a:extLst>
                <a:ext uri="{FF2B5EF4-FFF2-40B4-BE49-F238E27FC236}">
                  <a16:creationId xmlns:a16="http://schemas.microsoft.com/office/drawing/2014/main" id="{962F0CA9-55A8-41ED-A82E-D0F8BAD76877}"/>
                </a:ext>
              </a:extLst>
            </p:cNvPr>
            <p:cNvSpPr/>
            <p:nvPr/>
          </p:nvSpPr>
          <p:spPr>
            <a:xfrm flipH="1">
              <a:off x="7692475" y="13875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44" name="Google Shape;2864;p58">
              <a:extLst>
                <a:ext uri="{FF2B5EF4-FFF2-40B4-BE49-F238E27FC236}">
                  <a16:creationId xmlns:a16="http://schemas.microsoft.com/office/drawing/2014/main" id="{9F70A34A-CBB1-4CB1-A930-BED8F995BB3E}"/>
                </a:ext>
              </a:extLst>
            </p:cNvPr>
            <p:cNvSpPr/>
            <p:nvPr/>
          </p:nvSpPr>
          <p:spPr>
            <a:xfrm flipH="1">
              <a:off x="8273275" y="13875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45" name="Google Shape;2865;p58">
              <a:extLst>
                <a:ext uri="{FF2B5EF4-FFF2-40B4-BE49-F238E27FC236}">
                  <a16:creationId xmlns:a16="http://schemas.microsoft.com/office/drawing/2014/main" id="{4195A458-2FF0-4407-B010-4CB9DC6ECC98}"/>
                </a:ext>
              </a:extLst>
            </p:cNvPr>
            <p:cNvSpPr/>
            <p:nvPr/>
          </p:nvSpPr>
          <p:spPr>
            <a:xfrm flipH="1">
              <a:off x="5950075" y="19219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46" name="Google Shape;2866;p58">
              <a:extLst>
                <a:ext uri="{FF2B5EF4-FFF2-40B4-BE49-F238E27FC236}">
                  <a16:creationId xmlns:a16="http://schemas.microsoft.com/office/drawing/2014/main" id="{41C14025-1EDE-4C96-97A0-E0B0AC4BF0B0}"/>
                </a:ext>
              </a:extLst>
            </p:cNvPr>
            <p:cNvSpPr/>
            <p:nvPr/>
          </p:nvSpPr>
          <p:spPr>
            <a:xfrm flipH="1">
              <a:off x="6530875" y="19219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47" name="Google Shape;2867;p58">
              <a:extLst>
                <a:ext uri="{FF2B5EF4-FFF2-40B4-BE49-F238E27FC236}">
                  <a16:creationId xmlns:a16="http://schemas.microsoft.com/office/drawing/2014/main" id="{7B0B77E3-4BAB-494C-AF21-0E0D963D2895}"/>
                </a:ext>
              </a:extLst>
            </p:cNvPr>
            <p:cNvSpPr/>
            <p:nvPr/>
          </p:nvSpPr>
          <p:spPr>
            <a:xfrm flipH="1">
              <a:off x="7111675" y="19219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48" name="Google Shape;2868;p58">
              <a:extLst>
                <a:ext uri="{FF2B5EF4-FFF2-40B4-BE49-F238E27FC236}">
                  <a16:creationId xmlns:a16="http://schemas.microsoft.com/office/drawing/2014/main" id="{0A311228-B7D1-450E-A625-C3036C2303C2}"/>
                </a:ext>
              </a:extLst>
            </p:cNvPr>
            <p:cNvSpPr/>
            <p:nvPr/>
          </p:nvSpPr>
          <p:spPr>
            <a:xfrm flipH="1">
              <a:off x="7692475" y="19219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49" name="Google Shape;2869;p58">
              <a:extLst>
                <a:ext uri="{FF2B5EF4-FFF2-40B4-BE49-F238E27FC236}">
                  <a16:creationId xmlns:a16="http://schemas.microsoft.com/office/drawing/2014/main" id="{5DCAB4A6-E3A0-445A-BCDC-185E2AE3C0DB}"/>
                </a:ext>
              </a:extLst>
            </p:cNvPr>
            <p:cNvSpPr/>
            <p:nvPr/>
          </p:nvSpPr>
          <p:spPr>
            <a:xfrm flipH="1">
              <a:off x="8273275" y="19219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50" name="Google Shape;2870;p58">
              <a:extLst>
                <a:ext uri="{FF2B5EF4-FFF2-40B4-BE49-F238E27FC236}">
                  <a16:creationId xmlns:a16="http://schemas.microsoft.com/office/drawing/2014/main" id="{ACC8F973-C807-4A65-8968-7015B5BE975B}"/>
                </a:ext>
              </a:extLst>
            </p:cNvPr>
            <p:cNvSpPr/>
            <p:nvPr/>
          </p:nvSpPr>
          <p:spPr>
            <a:xfrm flipH="1">
              <a:off x="5950075" y="24564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51" name="Google Shape;2871;p58">
              <a:extLst>
                <a:ext uri="{FF2B5EF4-FFF2-40B4-BE49-F238E27FC236}">
                  <a16:creationId xmlns:a16="http://schemas.microsoft.com/office/drawing/2014/main" id="{ADD27330-55CB-416F-9D3A-CA63EBA5175B}"/>
                </a:ext>
              </a:extLst>
            </p:cNvPr>
            <p:cNvSpPr/>
            <p:nvPr/>
          </p:nvSpPr>
          <p:spPr>
            <a:xfrm flipH="1">
              <a:off x="6530875" y="24564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52" name="Google Shape;2872;p58">
              <a:extLst>
                <a:ext uri="{FF2B5EF4-FFF2-40B4-BE49-F238E27FC236}">
                  <a16:creationId xmlns:a16="http://schemas.microsoft.com/office/drawing/2014/main" id="{8AD20EE9-8BE5-4811-A964-3C726BBE6490}"/>
                </a:ext>
              </a:extLst>
            </p:cNvPr>
            <p:cNvSpPr/>
            <p:nvPr/>
          </p:nvSpPr>
          <p:spPr>
            <a:xfrm flipH="1">
              <a:off x="7111675" y="24564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53" name="Google Shape;2873;p58">
              <a:extLst>
                <a:ext uri="{FF2B5EF4-FFF2-40B4-BE49-F238E27FC236}">
                  <a16:creationId xmlns:a16="http://schemas.microsoft.com/office/drawing/2014/main" id="{DDF68964-808D-4C74-9A78-65F7738D8F25}"/>
                </a:ext>
              </a:extLst>
            </p:cNvPr>
            <p:cNvSpPr/>
            <p:nvPr/>
          </p:nvSpPr>
          <p:spPr>
            <a:xfrm flipH="1">
              <a:off x="7692475" y="24564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54" name="Google Shape;2874;p58">
              <a:extLst>
                <a:ext uri="{FF2B5EF4-FFF2-40B4-BE49-F238E27FC236}">
                  <a16:creationId xmlns:a16="http://schemas.microsoft.com/office/drawing/2014/main" id="{856F6C84-5D04-4738-AE5A-D86D65383D51}"/>
                </a:ext>
              </a:extLst>
            </p:cNvPr>
            <p:cNvSpPr/>
            <p:nvPr/>
          </p:nvSpPr>
          <p:spPr>
            <a:xfrm flipH="1">
              <a:off x="8273275" y="24564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55" name="Google Shape;2875;p58">
              <a:extLst>
                <a:ext uri="{FF2B5EF4-FFF2-40B4-BE49-F238E27FC236}">
                  <a16:creationId xmlns:a16="http://schemas.microsoft.com/office/drawing/2014/main" id="{6A5A0AAE-6654-44D9-91CD-3813CF073D19}"/>
                </a:ext>
              </a:extLst>
            </p:cNvPr>
            <p:cNvSpPr/>
            <p:nvPr/>
          </p:nvSpPr>
          <p:spPr>
            <a:xfrm flipH="1">
              <a:off x="5950075" y="29908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56" name="Google Shape;2876;p58">
              <a:extLst>
                <a:ext uri="{FF2B5EF4-FFF2-40B4-BE49-F238E27FC236}">
                  <a16:creationId xmlns:a16="http://schemas.microsoft.com/office/drawing/2014/main" id="{D655B9EC-0A33-431A-AB6E-769DBDCBEBAA}"/>
                </a:ext>
              </a:extLst>
            </p:cNvPr>
            <p:cNvSpPr/>
            <p:nvPr/>
          </p:nvSpPr>
          <p:spPr>
            <a:xfrm flipH="1">
              <a:off x="6530875" y="29908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57" name="Google Shape;2877;p58">
              <a:extLst>
                <a:ext uri="{FF2B5EF4-FFF2-40B4-BE49-F238E27FC236}">
                  <a16:creationId xmlns:a16="http://schemas.microsoft.com/office/drawing/2014/main" id="{6E7C798C-D5E4-42C9-8590-A0B27C880A08}"/>
                </a:ext>
              </a:extLst>
            </p:cNvPr>
            <p:cNvSpPr/>
            <p:nvPr/>
          </p:nvSpPr>
          <p:spPr>
            <a:xfrm flipH="1">
              <a:off x="7111675" y="29908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58" name="Google Shape;2878;p58">
              <a:extLst>
                <a:ext uri="{FF2B5EF4-FFF2-40B4-BE49-F238E27FC236}">
                  <a16:creationId xmlns:a16="http://schemas.microsoft.com/office/drawing/2014/main" id="{4F9FA278-50AE-4C69-9FEA-623CB1E5DF45}"/>
                </a:ext>
              </a:extLst>
            </p:cNvPr>
            <p:cNvSpPr/>
            <p:nvPr/>
          </p:nvSpPr>
          <p:spPr>
            <a:xfrm flipH="1">
              <a:off x="7692475" y="29908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59" name="Google Shape;2879;p58">
              <a:extLst>
                <a:ext uri="{FF2B5EF4-FFF2-40B4-BE49-F238E27FC236}">
                  <a16:creationId xmlns:a16="http://schemas.microsoft.com/office/drawing/2014/main" id="{CE9947F0-9C23-4008-ADC4-0411516295DD}"/>
                </a:ext>
              </a:extLst>
            </p:cNvPr>
            <p:cNvSpPr/>
            <p:nvPr/>
          </p:nvSpPr>
          <p:spPr>
            <a:xfrm flipH="1">
              <a:off x="8273275" y="29908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grpSp>
        <p:nvGrpSpPr>
          <p:cNvPr id="560" name="Google Shape;2880;p58">
            <a:extLst>
              <a:ext uri="{FF2B5EF4-FFF2-40B4-BE49-F238E27FC236}">
                <a16:creationId xmlns:a16="http://schemas.microsoft.com/office/drawing/2014/main" id="{8AAA49F6-C0FC-462F-99AF-2ECBF7D044FA}"/>
              </a:ext>
            </a:extLst>
          </p:cNvPr>
          <p:cNvGrpSpPr/>
          <p:nvPr/>
        </p:nvGrpSpPr>
        <p:grpSpPr>
          <a:xfrm>
            <a:off x="3692737" y="5345358"/>
            <a:ext cx="681980" cy="646091"/>
            <a:chOff x="2854300" y="1168125"/>
            <a:chExt cx="2904000" cy="2668950"/>
          </a:xfrm>
        </p:grpSpPr>
        <p:sp>
          <p:nvSpPr>
            <p:cNvPr id="561" name="Google Shape;2881;p58">
              <a:extLst>
                <a:ext uri="{FF2B5EF4-FFF2-40B4-BE49-F238E27FC236}">
                  <a16:creationId xmlns:a16="http://schemas.microsoft.com/office/drawing/2014/main" id="{943618B7-8CFE-4890-90F0-12E438A04762}"/>
                </a:ext>
              </a:extLst>
            </p:cNvPr>
            <p:cNvSpPr/>
            <p:nvPr/>
          </p:nvSpPr>
          <p:spPr>
            <a:xfrm flipH="1">
              <a:off x="2854300" y="1168125"/>
              <a:ext cx="2904000" cy="26673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62" name="Google Shape;2882;p58">
              <a:extLst>
                <a:ext uri="{FF2B5EF4-FFF2-40B4-BE49-F238E27FC236}">
                  <a16:creationId xmlns:a16="http://schemas.microsoft.com/office/drawing/2014/main" id="{DD32E501-6921-4155-87FB-69A34A58E73B}"/>
                </a:ext>
              </a:extLst>
            </p:cNvPr>
            <p:cNvSpPr/>
            <p:nvPr/>
          </p:nvSpPr>
          <p:spPr>
            <a:xfrm flipH="1">
              <a:off x="2854300" y="11681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63" name="Google Shape;2883;p58">
              <a:extLst>
                <a:ext uri="{FF2B5EF4-FFF2-40B4-BE49-F238E27FC236}">
                  <a16:creationId xmlns:a16="http://schemas.microsoft.com/office/drawing/2014/main" id="{A89E0C5D-C219-4E6B-9DD3-20F674F9557F}"/>
                </a:ext>
              </a:extLst>
            </p:cNvPr>
            <p:cNvSpPr/>
            <p:nvPr/>
          </p:nvSpPr>
          <p:spPr>
            <a:xfrm flipH="1">
              <a:off x="3435100" y="11681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64" name="Google Shape;2884;p58">
              <a:extLst>
                <a:ext uri="{FF2B5EF4-FFF2-40B4-BE49-F238E27FC236}">
                  <a16:creationId xmlns:a16="http://schemas.microsoft.com/office/drawing/2014/main" id="{4DFA7FD4-511F-45B8-A325-53901BBF3F1A}"/>
                </a:ext>
              </a:extLst>
            </p:cNvPr>
            <p:cNvSpPr/>
            <p:nvPr/>
          </p:nvSpPr>
          <p:spPr>
            <a:xfrm flipH="1">
              <a:off x="4015900" y="11681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65" name="Google Shape;2885;p58">
              <a:extLst>
                <a:ext uri="{FF2B5EF4-FFF2-40B4-BE49-F238E27FC236}">
                  <a16:creationId xmlns:a16="http://schemas.microsoft.com/office/drawing/2014/main" id="{301DED42-A906-4252-9C59-FB5D20FCF06E}"/>
                </a:ext>
              </a:extLst>
            </p:cNvPr>
            <p:cNvSpPr/>
            <p:nvPr/>
          </p:nvSpPr>
          <p:spPr>
            <a:xfrm flipH="1">
              <a:off x="4596700" y="11681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66" name="Google Shape;2886;p58">
              <a:extLst>
                <a:ext uri="{FF2B5EF4-FFF2-40B4-BE49-F238E27FC236}">
                  <a16:creationId xmlns:a16="http://schemas.microsoft.com/office/drawing/2014/main" id="{9D68C4EB-0642-404F-AC6E-404832DF9E39}"/>
                </a:ext>
              </a:extLst>
            </p:cNvPr>
            <p:cNvSpPr/>
            <p:nvPr/>
          </p:nvSpPr>
          <p:spPr>
            <a:xfrm flipH="1">
              <a:off x="5177500" y="11681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67" name="Google Shape;2887;p58">
              <a:extLst>
                <a:ext uri="{FF2B5EF4-FFF2-40B4-BE49-F238E27FC236}">
                  <a16:creationId xmlns:a16="http://schemas.microsoft.com/office/drawing/2014/main" id="{00E1C367-4832-49FA-A2DB-3665E4B2D6B2}"/>
                </a:ext>
              </a:extLst>
            </p:cNvPr>
            <p:cNvSpPr/>
            <p:nvPr/>
          </p:nvSpPr>
          <p:spPr>
            <a:xfrm flipH="1">
              <a:off x="2854300" y="17009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68" name="Google Shape;2888;p58">
              <a:extLst>
                <a:ext uri="{FF2B5EF4-FFF2-40B4-BE49-F238E27FC236}">
                  <a16:creationId xmlns:a16="http://schemas.microsoft.com/office/drawing/2014/main" id="{82B3E7E0-6CD3-417A-A95B-01A32E372151}"/>
                </a:ext>
              </a:extLst>
            </p:cNvPr>
            <p:cNvSpPr/>
            <p:nvPr/>
          </p:nvSpPr>
          <p:spPr>
            <a:xfrm flipH="1">
              <a:off x="3435100" y="17009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69" name="Google Shape;2889;p58">
              <a:extLst>
                <a:ext uri="{FF2B5EF4-FFF2-40B4-BE49-F238E27FC236}">
                  <a16:creationId xmlns:a16="http://schemas.microsoft.com/office/drawing/2014/main" id="{054A9107-33EB-4575-93B7-DD46D3E35A67}"/>
                </a:ext>
              </a:extLst>
            </p:cNvPr>
            <p:cNvSpPr/>
            <p:nvPr/>
          </p:nvSpPr>
          <p:spPr>
            <a:xfrm flipH="1">
              <a:off x="4015900" y="17009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70" name="Google Shape;2890;p58">
              <a:extLst>
                <a:ext uri="{FF2B5EF4-FFF2-40B4-BE49-F238E27FC236}">
                  <a16:creationId xmlns:a16="http://schemas.microsoft.com/office/drawing/2014/main" id="{C5395C7A-450D-4E06-9A82-B129E3519DA7}"/>
                </a:ext>
              </a:extLst>
            </p:cNvPr>
            <p:cNvSpPr/>
            <p:nvPr/>
          </p:nvSpPr>
          <p:spPr>
            <a:xfrm flipH="1">
              <a:off x="4596700" y="17009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71" name="Google Shape;2891;p58">
              <a:extLst>
                <a:ext uri="{FF2B5EF4-FFF2-40B4-BE49-F238E27FC236}">
                  <a16:creationId xmlns:a16="http://schemas.microsoft.com/office/drawing/2014/main" id="{85FD895E-79F7-4AD7-AB38-B5F6AB4DC2A4}"/>
                </a:ext>
              </a:extLst>
            </p:cNvPr>
            <p:cNvSpPr/>
            <p:nvPr/>
          </p:nvSpPr>
          <p:spPr>
            <a:xfrm flipH="1">
              <a:off x="5177500" y="17009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72" name="Google Shape;2892;p58">
              <a:extLst>
                <a:ext uri="{FF2B5EF4-FFF2-40B4-BE49-F238E27FC236}">
                  <a16:creationId xmlns:a16="http://schemas.microsoft.com/office/drawing/2014/main" id="{56529295-47F5-4DA0-AF6B-7E2C63B65A4D}"/>
                </a:ext>
              </a:extLst>
            </p:cNvPr>
            <p:cNvSpPr/>
            <p:nvPr/>
          </p:nvSpPr>
          <p:spPr>
            <a:xfrm flipH="1">
              <a:off x="2854300" y="22353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73" name="Google Shape;2893;p58">
              <a:extLst>
                <a:ext uri="{FF2B5EF4-FFF2-40B4-BE49-F238E27FC236}">
                  <a16:creationId xmlns:a16="http://schemas.microsoft.com/office/drawing/2014/main" id="{B96F4938-D90F-4944-A3A5-818EC6EFA2D4}"/>
                </a:ext>
              </a:extLst>
            </p:cNvPr>
            <p:cNvSpPr/>
            <p:nvPr/>
          </p:nvSpPr>
          <p:spPr>
            <a:xfrm flipH="1">
              <a:off x="3435100" y="22353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74" name="Google Shape;2894;p58">
              <a:extLst>
                <a:ext uri="{FF2B5EF4-FFF2-40B4-BE49-F238E27FC236}">
                  <a16:creationId xmlns:a16="http://schemas.microsoft.com/office/drawing/2014/main" id="{141E6EDB-FF67-4B26-8ED3-346C6369CF2F}"/>
                </a:ext>
              </a:extLst>
            </p:cNvPr>
            <p:cNvSpPr/>
            <p:nvPr/>
          </p:nvSpPr>
          <p:spPr>
            <a:xfrm flipH="1">
              <a:off x="4015900" y="22353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75" name="Google Shape;2895;p58">
              <a:extLst>
                <a:ext uri="{FF2B5EF4-FFF2-40B4-BE49-F238E27FC236}">
                  <a16:creationId xmlns:a16="http://schemas.microsoft.com/office/drawing/2014/main" id="{D9DB6403-5214-4DDB-848B-EB31916CFF73}"/>
                </a:ext>
              </a:extLst>
            </p:cNvPr>
            <p:cNvSpPr/>
            <p:nvPr/>
          </p:nvSpPr>
          <p:spPr>
            <a:xfrm flipH="1">
              <a:off x="4596700" y="22353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76" name="Google Shape;2896;p58">
              <a:extLst>
                <a:ext uri="{FF2B5EF4-FFF2-40B4-BE49-F238E27FC236}">
                  <a16:creationId xmlns:a16="http://schemas.microsoft.com/office/drawing/2014/main" id="{ADB64257-809A-41E5-B059-1BB4F20216E4}"/>
                </a:ext>
              </a:extLst>
            </p:cNvPr>
            <p:cNvSpPr/>
            <p:nvPr/>
          </p:nvSpPr>
          <p:spPr>
            <a:xfrm flipH="1">
              <a:off x="5177500" y="22353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77" name="Google Shape;2897;p58">
              <a:extLst>
                <a:ext uri="{FF2B5EF4-FFF2-40B4-BE49-F238E27FC236}">
                  <a16:creationId xmlns:a16="http://schemas.microsoft.com/office/drawing/2014/main" id="{3AF29E17-16C7-4E79-A136-641FBE5AE829}"/>
                </a:ext>
              </a:extLst>
            </p:cNvPr>
            <p:cNvSpPr/>
            <p:nvPr/>
          </p:nvSpPr>
          <p:spPr>
            <a:xfrm flipH="1">
              <a:off x="2854300" y="27698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78" name="Google Shape;2898;p58">
              <a:extLst>
                <a:ext uri="{FF2B5EF4-FFF2-40B4-BE49-F238E27FC236}">
                  <a16:creationId xmlns:a16="http://schemas.microsoft.com/office/drawing/2014/main" id="{6A6E1A16-1347-44FA-9D46-5123BD74435A}"/>
                </a:ext>
              </a:extLst>
            </p:cNvPr>
            <p:cNvSpPr/>
            <p:nvPr/>
          </p:nvSpPr>
          <p:spPr>
            <a:xfrm flipH="1">
              <a:off x="3435100" y="27698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79" name="Google Shape;2899;p58">
              <a:extLst>
                <a:ext uri="{FF2B5EF4-FFF2-40B4-BE49-F238E27FC236}">
                  <a16:creationId xmlns:a16="http://schemas.microsoft.com/office/drawing/2014/main" id="{4A747B39-A7C2-4BB0-A514-5A2C76B69781}"/>
                </a:ext>
              </a:extLst>
            </p:cNvPr>
            <p:cNvSpPr/>
            <p:nvPr/>
          </p:nvSpPr>
          <p:spPr>
            <a:xfrm flipH="1">
              <a:off x="4015900" y="27698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80" name="Google Shape;2900;p58">
              <a:extLst>
                <a:ext uri="{FF2B5EF4-FFF2-40B4-BE49-F238E27FC236}">
                  <a16:creationId xmlns:a16="http://schemas.microsoft.com/office/drawing/2014/main" id="{0003B3DA-62E7-4292-91B2-F39C757E91F6}"/>
                </a:ext>
              </a:extLst>
            </p:cNvPr>
            <p:cNvSpPr/>
            <p:nvPr/>
          </p:nvSpPr>
          <p:spPr>
            <a:xfrm flipH="1">
              <a:off x="4596700" y="27698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81" name="Google Shape;2901;p58">
              <a:extLst>
                <a:ext uri="{FF2B5EF4-FFF2-40B4-BE49-F238E27FC236}">
                  <a16:creationId xmlns:a16="http://schemas.microsoft.com/office/drawing/2014/main" id="{CEDF9359-BF99-48ED-8EE7-26D28D3F0220}"/>
                </a:ext>
              </a:extLst>
            </p:cNvPr>
            <p:cNvSpPr/>
            <p:nvPr/>
          </p:nvSpPr>
          <p:spPr>
            <a:xfrm flipH="1">
              <a:off x="5177500" y="27698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82" name="Google Shape;2902;p58">
              <a:extLst>
                <a:ext uri="{FF2B5EF4-FFF2-40B4-BE49-F238E27FC236}">
                  <a16:creationId xmlns:a16="http://schemas.microsoft.com/office/drawing/2014/main" id="{E74E7B87-AEA9-490C-934F-DF0441ACBF96}"/>
                </a:ext>
              </a:extLst>
            </p:cNvPr>
            <p:cNvSpPr/>
            <p:nvPr/>
          </p:nvSpPr>
          <p:spPr>
            <a:xfrm flipH="1">
              <a:off x="2854300" y="33042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83" name="Google Shape;2903;p58">
              <a:extLst>
                <a:ext uri="{FF2B5EF4-FFF2-40B4-BE49-F238E27FC236}">
                  <a16:creationId xmlns:a16="http://schemas.microsoft.com/office/drawing/2014/main" id="{00812D56-E54A-45EE-B739-435326697644}"/>
                </a:ext>
              </a:extLst>
            </p:cNvPr>
            <p:cNvSpPr/>
            <p:nvPr/>
          </p:nvSpPr>
          <p:spPr>
            <a:xfrm flipH="1">
              <a:off x="3435100" y="33042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84" name="Google Shape;2904;p58">
              <a:extLst>
                <a:ext uri="{FF2B5EF4-FFF2-40B4-BE49-F238E27FC236}">
                  <a16:creationId xmlns:a16="http://schemas.microsoft.com/office/drawing/2014/main" id="{E626E4F6-F04B-4D51-AA80-0C81480793F2}"/>
                </a:ext>
              </a:extLst>
            </p:cNvPr>
            <p:cNvSpPr/>
            <p:nvPr/>
          </p:nvSpPr>
          <p:spPr>
            <a:xfrm flipH="1">
              <a:off x="4015900" y="33042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85" name="Google Shape;2905;p58">
              <a:extLst>
                <a:ext uri="{FF2B5EF4-FFF2-40B4-BE49-F238E27FC236}">
                  <a16:creationId xmlns:a16="http://schemas.microsoft.com/office/drawing/2014/main" id="{3E94A78A-EA3B-4913-A6A2-26DADF8F163B}"/>
                </a:ext>
              </a:extLst>
            </p:cNvPr>
            <p:cNvSpPr/>
            <p:nvPr/>
          </p:nvSpPr>
          <p:spPr>
            <a:xfrm flipH="1">
              <a:off x="4596700" y="33042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586" name="Google Shape;2906;p58">
              <a:extLst>
                <a:ext uri="{FF2B5EF4-FFF2-40B4-BE49-F238E27FC236}">
                  <a16:creationId xmlns:a16="http://schemas.microsoft.com/office/drawing/2014/main" id="{136E9B05-EAC1-4167-9A58-B459FCC29161}"/>
                </a:ext>
              </a:extLst>
            </p:cNvPr>
            <p:cNvSpPr/>
            <p:nvPr/>
          </p:nvSpPr>
          <p:spPr>
            <a:xfrm flipH="1">
              <a:off x="5177500" y="33042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cxnSp>
        <p:nvCxnSpPr>
          <p:cNvPr id="587" name="Google Shape;2909;p58">
            <a:extLst>
              <a:ext uri="{FF2B5EF4-FFF2-40B4-BE49-F238E27FC236}">
                <a16:creationId xmlns:a16="http://schemas.microsoft.com/office/drawing/2014/main" id="{887991EE-5272-4181-903A-578B88D502F6}"/>
              </a:ext>
            </a:extLst>
          </p:cNvPr>
          <p:cNvCxnSpPr/>
          <p:nvPr/>
        </p:nvCxnSpPr>
        <p:spPr>
          <a:xfrm>
            <a:off x="3397597" y="4798129"/>
            <a:ext cx="280084" cy="1322"/>
          </a:xfrm>
          <a:prstGeom prst="straightConnector1">
            <a:avLst/>
          </a:prstGeom>
          <a:noFill/>
          <a:ln w="9525" cap="flat" cmpd="sng">
            <a:solidFill>
              <a:srgbClr val="595959"/>
            </a:solidFill>
            <a:prstDash val="dash"/>
            <a:round/>
            <a:headEnd type="none" w="med" len="med"/>
            <a:tailEnd type="triangle" w="med" len="med"/>
          </a:ln>
        </p:spPr>
      </p:cxnSp>
      <p:cxnSp>
        <p:nvCxnSpPr>
          <p:cNvPr id="588" name="Google Shape;2910;p58">
            <a:extLst>
              <a:ext uri="{FF2B5EF4-FFF2-40B4-BE49-F238E27FC236}">
                <a16:creationId xmlns:a16="http://schemas.microsoft.com/office/drawing/2014/main" id="{4DFE6FFA-4967-452F-8C5B-B6545E058E9A}"/>
              </a:ext>
            </a:extLst>
          </p:cNvPr>
          <p:cNvCxnSpPr/>
          <p:nvPr/>
        </p:nvCxnSpPr>
        <p:spPr>
          <a:xfrm>
            <a:off x="3397597" y="5721782"/>
            <a:ext cx="280084" cy="1322"/>
          </a:xfrm>
          <a:prstGeom prst="straightConnector1">
            <a:avLst/>
          </a:prstGeom>
          <a:noFill/>
          <a:ln w="9525" cap="flat" cmpd="sng">
            <a:solidFill>
              <a:srgbClr val="595959"/>
            </a:solidFill>
            <a:prstDash val="dash"/>
            <a:round/>
            <a:headEnd type="none" w="med" len="med"/>
            <a:tailEnd type="triangle" w="med" len="med"/>
          </a:ln>
        </p:spPr>
      </p:cxnSp>
      <p:sp>
        <p:nvSpPr>
          <p:cNvPr id="589" name="Google Shape;2912;p58">
            <a:extLst>
              <a:ext uri="{FF2B5EF4-FFF2-40B4-BE49-F238E27FC236}">
                <a16:creationId xmlns:a16="http://schemas.microsoft.com/office/drawing/2014/main" id="{50105A56-48D6-4088-8B8C-7291A10344FA}"/>
              </a:ext>
            </a:extLst>
          </p:cNvPr>
          <p:cNvSpPr txBox="1"/>
          <p:nvPr/>
        </p:nvSpPr>
        <p:spPr>
          <a:xfrm>
            <a:off x="4422338" y="4522096"/>
            <a:ext cx="334470" cy="113735"/>
          </a:xfrm>
          <a:prstGeom prst="rect">
            <a:avLst/>
          </a:prstGeom>
          <a:noFill/>
          <a:ln>
            <a:noFill/>
          </a:ln>
        </p:spPr>
        <p:txBody>
          <a:bodyPr spcFirstLastPara="1" wrap="square" lIns="0" tIns="0" rIns="0" bIns="0" anchor="t" anchorCtr="0">
            <a:noAutofit/>
          </a:bodyPr>
          <a:lstStyle/>
          <a:p>
            <a:pPr>
              <a:spcBef>
                <a:spcPts val="0"/>
              </a:spcBef>
              <a:spcAft>
                <a:spcPts val="0"/>
              </a:spcAft>
            </a:pPr>
            <a:r>
              <a:rPr lang="en" sz="1100" dirty="0">
                <a:latin typeface="Consolas"/>
                <a:ea typeface="Consolas"/>
                <a:cs typeface="Consolas"/>
                <a:sym typeface="Consolas"/>
              </a:rPr>
              <a:t>+b1</a:t>
            </a:r>
            <a:endParaRPr sz="1100" dirty="0">
              <a:latin typeface="Consolas"/>
              <a:ea typeface="Consolas"/>
              <a:cs typeface="Consolas"/>
              <a:sym typeface="Consolas"/>
            </a:endParaRPr>
          </a:p>
        </p:txBody>
      </p:sp>
      <p:sp>
        <p:nvSpPr>
          <p:cNvPr id="590" name="Google Shape;2913;p58">
            <a:extLst>
              <a:ext uri="{FF2B5EF4-FFF2-40B4-BE49-F238E27FC236}">
                <a16:creationId xmlns:a16="http://schemas.microsoft.com/office/drawing/2014/main" id="{F7A7A76E-6623-4ADC-AB1F-B686EE0B46E2}"/>
              </a:ext>
            </a:extLst>
          </p:cNvPr>
          <p:cNvSpPr txBox="1"/>
          <p:nvPr/>
        </p:nvSpPr>
        <p:spPr>
          <a:xfrm>
            <a:off x="4423771" y="5349957"/>
            <a:ext cx="381973" cy="106441"/>
          </a:xfrm>
          <a:prstGeom prst="rect">
            <a:avLst/>
          </a:prstGeom>
          <a:noFill/>
          <a:ln>
            <a:noFill/>
          </a:ln>
        </p:spPr>
        <p:txBody>
          <a:bodyPr spcFirstLastPara="1" wrap="square" lIns="0" tIns="0" rIns="0" bIns="0" anchor="t" anchorCtr="0">
            <a:noAutofit/>
          </a:bodyPr>
          <a:lstStyle/>
          <a:p>
            <a:pPr>
              <a:spcBef>
                <a:spcPts val="0"/>
              </a:spcBef>
              <a:spcAft>
                <a:spcPts val="0"/>
              </a:spcAft>
            </a:pPr>
            <a:r>
              <a:rPr lang="en" sz="1100" dirty="0">
                <a:latin typeface="Consolas"/>
                <a:ea typeface="Consolas"/>
                <a:cs typeface="Consolas"/>
                <a:sym typeface="Consolas"/>
              </a:rPr>
              <a:t>+b2</a:t>
            </a:r>
            <a:endParaRPr sz="1100" dirty="0">
              <a:latin typeface="Consolas"/>
              <a:ea typeface="Consolas"/>
              <a:cs typeface="Consolas"/>
              <a:sym typeface="Consolas"/>
            </a:endParaRPr>
          </a:p>
        </p:txBody>
      </p:sp>
      <p:grpSp>
        <p:nvGrpSpPr>
          <p:cNvPr id="591" name="组合 590">
            <a:extLst>
              <a:ext uri="{FF2B5EF4-FFF2-40B4-BE49-F238E27FC236}">
                <a16:creationId xmlns:a16="http://schemas.microsoft.com/office/drawing/2014/main" id="{95F2379B-C0E6-4483-9463-605C99AAE725}"/>
              </a:ext>
            </a:extLst>
          </p:cNvPr>
          <p:cNvGrpSpPr/>
          <p:nvPr/>
        </p:nvGrpSpPr>
        <p:grpSpPr>
          <a:xfrm>
            <a:off x="2662442" y="5387268"/>
            <a:ext cx="720373" cy="754495"/>
            <a:chOff x="1485499" y="1419270"/>
            <a:chExt cx="1468362" cy="1727561"/>
          </a:xfrm>
        </p:grpSpPr>
        <p:grpSp>
          <p:nvGrpSpPr>
            <p:cNvPr id="592" name="Google Shape;2764;p58">
              <a:extLst>
                <a:ext uri="{FF2B5EF4-FFF2-40B4-BE49-F238E27FC236}">
                  <a16:creationId xmlns:a16="http://schemas.microsoft.com/office/drawing/2014/main" id="{94BE8B9F-0A65-49AF-A656-C7A0D7073C18}"/>
                </a:ext>
              </a:extLst>
            </p:cNvPr>
            <p:cNvGrpSpPr/>
            <p:nvPr/>
          </p:nvGrpSpPr>
          <p:grpSpPr>
            <a:xfrm>
              <a:off x="2092444" y="1419270"/>
              <a:ext cx="861417" cy="901757"/>
              <a:chOff x="6240000" y="821025"/>
              <a:chExt cx="2904000" cy="2668950"/>
            </a:xfrm>
          </p:grpSpPr>
          <p:sp>
            <p:nvSpPr>
              <p:cNvPr id="652" name="Google Shape;2765;p58">
                <a:extLst>
                  <a:ext uri="{FF2B5EF4-FFF2-40B4-BE49-F238E27FC236}">
                    <a16:creationId xmlns:a16="http://schemas.microsoft.com/office/drawing/2014/main" id="{62F2E770-B891-4F0D-B69B-AAB67417C19C}"/>
                  </a:ext>
                </a:extLst>
              </p:cNvPr>
              <p:cNvSpPr/>
              <p:nvPr/>
            </p:nvSpPr>
            <p:spPr>
              <a:xfrm flipH="1">
                <a:off x="6240000" y="8210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53" name="Google Shape;2766;p58">
                <a:extLst>
                  <a:ext uri="{FF2B5EF4-FFF2-40B4-BE49-F238E27FC236}">
                    <a16:creationId xmlns:a16="http://schemas.microsoft.com/office/drawing/2014/main" id="{898D5EE0-4488-4334-8F26-721E8161584C}"/>
                  </a:ext>
                </a:extLst>
              </p:cNvPr>
              <p:cNvSpPr/>
              <p:nvPr/>
            </p:nvSpPr>
            <p:spPr>
              <a:xfrm flipH="1">
                <a:off x="62400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54" name="Google Shape;2767;p58">
                <a:extLst>
                  <a:ext uri="{FF2B5EF4-FFF2-40B4-BE49-F238E27FC236}">
                    <a16:creationId xmlns:a16="http://schemas.microsoft.com/office/drawing/2014/main" id="{E3DFB725-7611-4C06-A317-7F8601C1E6C8}"/>
                  </a:ext>
                </a:extLst>
              </p:cNvPr>
              <p:cNvSpPr/>
              <p:nvPr/>
            </p:nvSpPr>
            <p:spPr>
              <a:xfrm flipH="1">
                <a:off x="68208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55" name="Google Shape;2768;p58">
                <a:extLst>
                  <a:ext uri="{FF2B5EF4-FFF2-40B4-BE49-F238E27FC236}">
                    <a16:creationId xmlns:a16="http://schemas.microsoft.com/office/drawing/2014/main" id="{402EF0B2-F5B0-4A9B-96BE-668D6BE5740D}"/>
                  </a:ext>
                </a:extLst>
              </p:cNvPr>
              <p:cNvSpPr/>
              <p:nvPr/>
            </p:nvSpPr>
            <p:spPr>
              <a:xfrm flipH="1">
                <a:off x="74016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56" name="Google Shape;2769;p58">
                <a:extLst>
                  <a:ext uri="{FF2B5EF4-FFF2-40B4-BE49-F238E27FC236}">
                    <a16:creationId xmlns:a16="http://schemas.microsoft.com/office/drawing/2014/main" id="{E0AEB8ED-6DBD-4395-AC59-B080AD777A92}"/>
                  </a:ext>
                </a:extLst>
              </p:cNvPr>
              <p:cNvSpPr/>
              <p:nvPr/>
            </p:nvSpPr>
            <p:spPr>
              <a:xfrm flipH="1">
                <a:off x="79824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57" name="Google Shape;2770;p58">
                <a:extLst>
                  <a:ext uri="{FF2B5EF4-FFF2-40B4-BE49-F238E27FC236}">
                    <a16:creationId xmlns:a16="http://schemas.microsoft.com/office/drawing/2014/main" id="{05EB7A2C-0954-4791-A991-F1FE0559864D}"/>
                  </a:ext>
                </a:extLst>
              </p:cNvPr>
              <p:cNvSpPr/>
              <p:nvPr/>
            </p:nvSpPr>
            <p:spPr>
              <a:xfrm flipH="1">
                <a:off x="8563201" y="821025"/>
                <a:ext cx="580799"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58" name="Google Shape;2771;p58">
                <a:extLst>
                  <a:ext uri="{FF2B5EF4-FFF2-40B4-BE49-F238E27FC236}">
                    <a16:creationId xmlns:a16="http://schemas.microsoft.com/office/drawing/2014/main" id="{60C2C2AD-003F-4C2D-9A13-9B9E1A819C72}"/>
                  </a:ext>
                </a:extLst>
              </p:cNvPr>
              <p:cNvSpPr/>
              <p:nvPr/>
            </p:nvSpPr>
            <p:spPr>
              <a:xfrm flipH="1">
                <a:off x="62400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59" name="Google Shape;2772;p58">
                <a:extLst>
                  <a:ext uri="{FF2B5EF4-FFF2-40B4-BE49-F238E27FC236}">
                    <a16:creationId xmlns:a16="http://schemas.microsoft.com/office/drawing/2014/main" id="{FCC80C5F-B5CA-4F78-8B2E-BEC27A96F849}"/>
                  </a:ext>
                </a:extLst>
              </p:cNvPr>
              <p:cNvSpPr/>
              <p:nvPr/>
            </p:nvSpPr>
            <p:spPr>
              <a:xfrm flipH="1">
                <a:off x="68208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60" name="Google Shape;2773;p58">
                <a:extLst>
                  <a:ext uri="{FF2B5EF4-FFF2-40B4-BE49-F238E27FC236}">
                    <a16:creationId xmlns:a16="http://schemas.microsoft.com/office/drawing/2014/main" id="{1156346D-7DF4-41F6-9127-F630FE2461C3}"/>
                  </a:ext>
                </a:extLst>
              </p:cNvPr>
              <p:cNvSpPr/>
              <p:nvPr/>
            </p:nvSpPr>
            <p:spPr>
              <a:xfrm flipH="1">
                <a:off x="74016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61" name="Google Shape;2774;p58">
                <a:extLst>
                  <a:ext uri="{FF2B5EF4-FFF2-40B4-BE49-F238E27FC236}">
                    <a16:creationId xmlns:a16="http://schemas.microsoft.com/office/drawing/2014/main" id="{BECF6376-00BA-4450-9299-430DD311AD64}"/>
                  </a:ext>
                </a:extLst>
              </p:cNvPr>
              <p:cNvSpPr/>
              <p:nvPr/>
            </p:nvSpPr>
            <p:spPr>
              <a:xfrm flipH="1">
                <a:off x="79824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62" name="Google Shape;2775;p58">
                <a:extLst>
                  <a:ext uri="{FF2B5EF4-FFF2-40B4-BE49-F238E27FC236}">
                    <a16:creationId xmlns:a16="http://schemas.microsoft.com/office/drawing/2014/main" id="{A9891C51-4A80-4631-ABEE-79B10F79B7E8}"/>
                  </a:ext>
                </a:extLst>
              </p:cNvPr>
              <p:cNvSpPr/>
              <p:nvPr/>
            </p:nvSpPr>
            <p:spPr>
              <a:xfrm flipH="1">
                <a:off x="85632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63" name="Google Shape;2776;p58">
                <a:extLst>
                  <a:ext uri="{FF2B5EF4-FFF2-40B4-BE49-F238E27FC236}">
                    <a16:creationId xmlns:a16="http://schemas.microsoft.com/office/drawing/2014/main" id="{7205BA87-15E8-4F04-A923-3F9C6351D249}"/>
                  </a:ext>
                </a:extLst>
              </p:cNvPr>
              <p:cNvSpPr/>
              <p:nvPr/>
            </p:nvSpPr>
            <p:spPr>
              <a:xfrm flipH="1">
                <a:off x="62400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64" name="Google Shape;2777;p58">
                <a:extLst>
                  <a:ext uri="{FF2B5EF4-FFF2-40B4-BE49-F238E27FC236}">
                    <a16:creationId xmlns:a16="http://schemas.microsoft.com/office/drawing/2014/main" id="{FF3FF090-8363-43E7-9F95-730D15D1853C}"/>
                  </a:ext>
                </a:extLst>
              </p:cNvPr>
              <p:cNvSpPr/>
              <p:nvPr/>
            </p:nvSpPr>
            <p:spPr>
              <a:xfrm flipH="1">
                <a:off x="68208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65" name="Google Shape;2778;p58">
                <a:extLst>
                  <a:ext uri="{FF2B5EF4-FFF2-40B4-BE49-F238E27FC236}">
                    <a16:creationId xmlns:a16="http://schemas.microsoft.com/office/drawing/2014/main" id="{C626317C-4CAC-41E2-99B9-A141B4F9FDDA}"/>
                  </a:ext>
                </a:extLst>
              </p:cNvPr>
              <p:cNvSpPr/>
              <p:nvPr/>
            </p:nvSpPr>
            <p:spPr>
              <a:xfrm flipH="1">
                <a:off x="74016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66" name="Google Shape;2779;p58">
                <a:extLst>
                  <a:ext uri="{FF2B5EF4-FFF2-40B4-BE49-F238E27FC236}">
                    <a16:creationId xmlns:a16="http://schemas.microsoft.com/office/drawing/2014/main" id="{6D4C42C4-E1CE-4B14-A2CC-B61AC3BB8AA0}"/>
                  </a:ext>
                </a:extLst>
              </p:cNvPr>
              <p:cNvSpPr/>
              <p:nvPr/>
            </p:nvSpPr>
            <p:spPr>
              <a:xfrm flipH="1">
                <a:off x="79824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67" name="Google Shape;2780;p58">
                <a:extLst>
                  <a:ext uri="{FF2B5EF4-FFF2-40B4-BE49-F238E27FC236}">
                    <a16:creationId xmlns:a16="http://schemas.microsoft.com/office/drawing/2014/main" id="{F3ACEEA9-3BE8-4B6A-8301-20B019E2BBD2}"/>
                  </a:ext>
                </a:extLst>
              </p:cNvPr>
              <p:cNvSpPr/>
              <p:nvPr/>
            </p:nvSpPr>
            <p:spPr>
              <a:xfrm flipH="1">
                <a:off x="85632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68" name="Google Shape;2781;p58">
                <a:extLst>
                  <a:ext uri="{FF2B5EF4-FFF2-40B4-BE49-F238E27FC236}">
                    <a16:creationId xmlns:a16="http://schemas.microsoft.com/office/drawing/2014/main" id="{DFBFEC6F-30EE-461E-8A44-B5511A22194A}"/>
                  </a:ext>
                </a:extLst>
              </p:cNvPr>
              <p:cNvSpPr/>
              <p:nvPr/>
            </p:nvSpPr>
            <p:spPr>
              <a:xfrm flipH="1">
                <a:off x="62400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69" name="Google Shape;2782;p58">
                <a:extLst>
                  <a:ext uri="{FF2B5EF4-FFF2-40B4-BE49-F238E27FC236}">
                    <a16:creationId xmlns:a16="http://schemas.microsoft.com/office/drawing/2014/main" id="{DBFD5276-29F0-4869-BF2C-8DD83A72B27B}"/>
                  </a:ext>
                </a:extLst>
              </p:cNvPr>
              <p:cNvSpPr/>
              <p:nvPr/>
            </p:nvSpPr>
            <p:spPr>
              <a:xfrm flipH="1">
                <a:off x="68208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70" name="Google Shape;2783;p58">
                <a:extLst>
                  <a:ext uri="{FF2B5EF4-FFF2-40B4-BE49-F238E27FC236}">
                    <a16:creationId xmlns:a16="http://schemas.microsoft.com/office/drawing/2014/main" id="{BE8441F3-C11D-43E3-9AAF-638AEDC330D5}"/>
                  </a:ext>
                </a:extLst>
              </p:cNvPr>
              <p:cNvSpPr/>
              <p:nvPr/>
            </p:nvSpPr>
            <p:spPr>
              <a:xfrm flipH="1">
                <a:off x="74016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71" name="Google Shape;2784;p58">
                <a:extLst>
                  <a:ext uri="{FF2B5EF4-FFF2-40B4-BE49-F238E27FC236}">
                    <a16:creationId xmlns:a16="http://schemas.microsoft.com/office/drawing/2014/main" id="{C0A9A445-53B8-4160-A201-14D24FE2E79A}"/>
                  </a:ext>
                </a:extLst>
              </p:cNvPr>
              <p:cNvSpPr/>
              <p:nvPr/>
            </p:nvSpPr>
            <p:spPr>
              <a:xfrm flipH="1">
                <a:off x="79824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72" name="Google Shape;2785;p58">
                <a:extLst>
                  <a:ext uri="{FF2B5EF4-FFF2-40B4-BE49-F238E27FC236}">
                    <a16:creationId xmlns:a16="http://schemas.microsoft.com/office/drawing/2014/main" id="{6D2767E1-7CB9-4700-AAA9-140E18DF3F34}"/>
                  </a:ext>
                </a:extLst>
              </p:cNvPr>
              <p:cNvSpPr/>
              <p:nvPr/>
            </p:nvSpPr>
            <p:spPr>
              <a:xfrm flipH="1">
                <a:off x="85632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73" name="Google Shape;2786;p58">
                <a:extLst>
                  <a:ext uri="{FF2B5EF4-FFF2-40B4-BE49-F238E27FC236}">
                    <a16:creationId xmlns:a16="http://schemas.microsoft.com/office/drawing/2014/main" id="{CF39BD99-B3A3-4598-BDE0-2E6B1B7DFE4C}"/>
                  </a:ext>
                </a:extLst>
              </p:cNvPr>
              <p:cNvSpPr/>
              <p:nvPr/>
            </p:nvSpPr>
            <p:spPr>
              <a:xfrm flipH="1">
                <a:off x="62400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74" name="Google Shape;2787;p58">
                <a:extLst>
                  <a:ext uri="{FF2B5EF4-FFF2-40B4-BE49-F238E27FC236}">
                    <a16:creationId xmlns:a16="http://schemas.microsoft.com/office/drawing/2014/main" id="{527A6EBC-31D9-4E21-BF50-E97A0C61C9AB}"/>
                  </a:ext>
                </a:extLst>
              </p:cNvPr>
              <p:cNvSpPr/>
              <p:nvPr/>
            </p:nvSpPr>
            <p:spPr>
              <a:xfrm flipH="1">
                <a:off x="68208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75" name="Google Shape;2788;p58">
                <a:extLst>
                  <a:ext uri="{FF2B5EF4-FFF2-40B4-BE49-F238E27FC236}">
                    <a16:creationId xmlns:a16="http://schemas.microsoft.com/office/drawing/2014/main" id="{1D2022E2-836D-416B-9C74-8079C00BC8C5}"/>
                  </a:ext>
                </a:extLst>
              </p:cNvPr>
              <p:cNvSpPr/>
              <p:nvPr/>
            </p:nvSpPr>
            <p:spPr>
              <a:xfrm flipH="1">
                <a:off x="74016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76" name="Google Shape;2789;p58">
                <a:extLst>
                  <a:ext uri="{FF2B5EF4-FFF2-40B4-BE49-F238E27FC236}">
                    <a16:creationId xmlns:a16="http://schemas.microsoft.com/office/drawing/2014/main" id="{2AADF038-8F57-4DF2-9AD0-E54A2344C02B}"/>
                  </a:ext>
                </a:extLst>
              </p:cNvPr>
              <p:cNvSpPr/>
              <p:nvPr/>
            </p:nvSpPr>
            <p:spPr>
              <a:xfrm flipH="1">
                <a:off x="79824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677" name="Google Shape;2790;p58">
                <a:extLst>
                  <a:ext uri="{FF2B5EF4-FFF2-40B4-BE49-F238E27FC236}">
                    <a16:creationId xmlns:a16="http://schemas.microsoft.com/office/drawing/2014/main" id="{99D233D8-8A0F-4948-9054-9A2EDEBC1FC1}"/>
                  </a:ext>
                </a:extLst>
              </p:cNvPr>
              <p:cNvSpPr/>
              <p:nvPr/>
            </p:nvSpPr>
            <p:spPr>
              <a:xfrm flipH="1">
                <a:off x="85632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grpSp>
        <p:grpSp>
          <p:nvGrpSpPr>
            <p:cNvPr id="593" name="Google Shape;2818;p58">
              <a:extLst>
                <a:ext uri="{FF2B5EF4-FFF2-40B4-BE49-F238E27FC236}">
                  <a16:creationId xmlns:a16="http://schemas.microsoft.com/office/drawing/2014/main" id="{CAF3F6B8-B102-4DA6-AA96-7AE11E018B6B}"/>
                </a:ext>
              </a:extLst>
            </p:cNvPr>
            <p:cNvGrpSpPr/>
            <p:nvPr/>
          </p:nvGrpSpPr>
          <p:grpSpPr>
            <a:xfrm>
              <a:off x="2009808" y="1524588"/>
              <a:ext cx="861417" cy="901757"/>
              <a:chOff x="2854300" y="1168125"/>
              <a:chExt cx="2904000" cy="2668950"/>
            </a:xfrm>
          </p:grpSpPr>
          <p:sp>
            <p:nvSpPr>
              <p:cNvPr id="626" name="Google Shape;2819;p58">
                <a:extLst>
                  <a:ext uri="{FF2B5EF4-FFF2-40B4-BE49-F238E27FC236}">
                    <a16:creationId xmlns:a16="http://schemas.microsoft.com/office/drawing/2014/main" id="{12D7FECA-C16C-4EEE-AB38-3FADF581FC57}"/>
                  </a:ext>
                </a:extLst>
              </p:cNvPr>
              <p:cNvSpPr/>
              <p:nvPr/>
            </p:nvSpPr>
            <p:spPr>
              <a:xfrm flipH="1">
                <a:off x="2854300" y="11681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27" name="Google Shape;2820;p58">
                <a:extLst>
                  <a:ext uri="{FF2B5EF4-FFF2-40B4-BE49-F238E27FC236}">
                    <a16:creationId xmlns:a16="http://schemas.microsoft.com/office/drawing/2014/main" id="{7227C45D-77AB-48B4-8761-C8CAD3264DCE}"/>
                  </a:ext>
                </a:extLst>
              </p:cNvPr>
              <p:cNvSpPr/>
              <p:nvPr/>
            </p:nvSpPr>
            <p:spPr>
              <a:xfrm flipH="1">
                <a:off x="28543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28" name="Google Shape;2821;p58">
                <a:extLst>
                  <a:ext uri="{FF2B5EF4-FFF2-40B4-BE49-F238E27FC236}">
                    <a16:creationId xmlns:a16="http://schemas.microsoft.com/office/drawing/2014/main" id="{4178C916-CC35-4DE2-AA80-62A34C860CD8}"/>
                  </a:ext>
                </a:extLst>
              </p:cNvPr>
              <p:cNvSpPr/>
              <p:nvPr/>
            </p:nvSpPr>
            <p:spPr>
              <a:xfrm flipH="1">
                <a:off x="34351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29" name="Google Shape;2822;p58">
                <a:extLst>
                  <a:ext uri="{FF2B5EF4-FFF2-40B4-BE49-F238E27FC236}">
                    <a16:creationId xmlns:a16="http://schemas.microsoft.com/office/drawing/2014/main" id="{ACF45F1F-D33E-4C64-823A-CD12ADD7A7A9}"/>
                  </a:ext>
                </a:extLst>
              </p:cNvPr>
              <p:cNvSpPr/>
              <p:nvPr/>
            </p:nvSpPr>
            <p:spPr>
              <a:xfrm flipH="1">
                <a:off x="40159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30" name="Google Shape;2823;p58">
                <a:extLst>
                  <a:ext uri="{FF2B5EF4-FFF2-40B4-BE49-F238E27FC236}">
                    <a16:creationId xmlns:a16="http://schemas.microsoft.com/office/drawing/2014/main" id="{DCFE0692-327E-4DE8-8154-EEE1F8DAB8A5}"/>
                  </a:ext>
                </a:extLst>
              </p:cNvPr>
              <p:cNvSpPr/>
              <p:nvPr/>
            </p:nvSpPr>
            <p:spPr>
              <a:xfrm flipH="1">
                <a:off x="45967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31" name="Google Shape;2824;p58">
                <a:extLst>
                  <a:ext uri="{FF2B5EF4-FFF2-40B4-BE49-F238E27FC236}">
                    <a16:creationId xmlns:a16="http://schemas.microsoft.com/office/drawing/2014/main" id="{D10BFCDE-6DAE-479F-AD3A-27D512121C1F}"/>
                  </a:ext>
                </a:extLst>
              </p:cNvPr>
              <p:cNvSpPr/>
              <p:nvPr/>
            </p:nvSpPr>
            <p:spPr>
              <a:xfrm flipH="1">
                <a:off x="51775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32" name="Google Shape;2825;p58">
                <a:extLst>
                  <a:ext uri="{FF2B5EF4-FFF2-40B4-BE49-F238E27FC236}">
                    <a16:creationId xmlns:a16="http://schemas.microsoft.com/office/drawing/2014/main" id="{D16AB297-4699-41E2-9DE7-D5CA8536232A}"/>
                  </a:ext>
                </a:extLst>
              </p:cNvPr>
              <p:cNvSpPr/>
              <p:nvPr/>
            </p:nvSpPr>
            <p:spPr>
              <a:xfrm flipH="1">
                <a:off x="28543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33" name="Google Shape;2826;p58">
                <a:extLst>
                  <a:ext uri="{FF2B5EF4-FFF2-40B4-BE49-F238E27FC236}">
                    <a16:creationId xmlns:a16="http://schemas.microsoft.com/office/drawing/2014/main" id="{A4A41C7B-0711-4A9F-AC3B-CBE126A77081}"/>
                  </a:ext>
                </a:extLst>
              </p:cNvPr>
              <p:cNvSpPr/>
              <p:nvPr/>
            </p:nvSpPr>
            <p:spPr>
              <a:xfrm flipH="1">
                <a:off x="34351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34" name="Google Shape;2827;p58">
                <a:extLst>
                  <a:ext uri="{FF2B5EF4-FFF2-40B4-BE49-F238E27FC236}">
                    <a16:creationId xmlns:a16="http://schemas.microsoft.com/office/drawing/2014/main" id="{F38AA16B-9533-4B0B-950C-C00E42FF847D}"/>
                  </a:ext>
                </a:extLst>
              </p:cNvPr>
              <p:cNvSpPr/>
              <p:nvPr/>
            </p:nvSpPr>
            <p:spPr>
              <a:xfrm flipH="1">
                <a:off x="40159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35" name="Google Shape;2828;p58">
                <a:extLst>
                  <a:ext uri="{FF2B5EF4-FFF2-40B4-BE49-F238E27FC236}">
                    <a16:creationId xmlns:a16="http://schemas.microsoft.com/office/drawing/2014/main" id="{C2CD238A-70E6-443C-93EC-DCE0F7B173C8}"/>
                  </a:ext>
                </a:extLst>
              </p:cNvPr>
              <p:cNvSpPr/>
              <p:nvPr/>
            </p:nvSpPr>
            <p:spPr>
              <a:xfrm flipH="1">
                <a:off x="45967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36" name="Google Shape;2829;p58">
                <a:extLst>
                  <a:ext uri="{FF2B5EF4-FFF2-40B4-BE49-F238E27FC236}">
                    <a16:creationId xmlns:a16="http://schemas.microsoft.com/office/drawing/2014/main" id="{C6C70C03-2D1D-4F4A-9D83-4E9AEDEB2280}"/>
                  </a:ext>
                </a:extLst>
              </p:cNvPr>
              <p:cNvSpPr/>
              <p:nvPr/>
            </p:nvSpPr>
            <p:spPr>
              <a:xfrm flipH="1">
                <a:off x="51775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37" name="Google Shape;2830;p58">
                <a:extLst>
                  <a:ext uri="{FF2B5EF4-FFF2-40B4-BE49-F238E27FC236}">
                    <a16:creationId xmlns:a16="http://schemas.microsoft.com/office/drawing/2014/main" id="{0C255C75-4E01-4802-9A54-37D8ED2EEFA2}"/>
                  </a:ext>
                </a:extLst>
              </p:cNvPr>
              <p:cNvSpPr/>
              <p:nvPr/>
            </p:nvSpPr>
            <p:spPr>
              <a:xfrm flipH="1">
                <a:off x="28543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38" name="Google Shape;2831;p58">
                <a:extLst>
                  <a:ext uri="{FF2B5EF4-FFF2-40B4-BE49-F238E27FC236}">
                    <a16:creationId xmlns:a16="http://schemas.microsoft.com/office/drawing/2014/main" id="{90399259-5526-464B-A989-C59465A48648}"/>
                  </a:ext>
                </a:extLst>
              </p:cNvPr>
              <p:cNvSpPr/>
              <p:nvPr/>
            </p:nvSpPr>
            <p:spPr>
              <a:xfrm flipH="1">
                <a:off x="34351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39" name="Google Shape;2832;p58">
                <a:extLst>
                  <a:ext uri="{FF2B5EF4-FFF2-40B4-BE49-F238E27FC236}">
                    <a16:creationId xmlns:a16="http://schemas.microsoft.com/office/drawing/2014/main" id="{155C7865-323F-4F9B-AF87-EB5C3228EF25}"/>
                  </a:ext>
                </a:extLst>
              </p:cNvPr>
              <p:cNvSpPr/>
              <p:nvPr/>
            </p:nvSpPr>
            <p:spPr>
              <a:xfrm flipH="1">
                <a:off x="40159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40" name="Google Shape;2833;p58">
                <a:extLst>
                  <a:ext uri="{FF2B5EF4-FFF2-40B4-BE49-F238E27FC236}">
                    <a16:creationId xmlns:a16="http://schemas.microsoft.com/office/drawing/2014/main" id="{14E76E38-C677-45A7-BF49-E54D25FC96CE}"/>
                  </a:ext>
                </a:extLst>
              </p:cNvPr>
              <p:cNvSpPr/>
              <p:nvPr/>
            </p:nvSpPr>
            <p:spPr>
              <a:xfrm flipH="1">
                <a:off x="45967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41" name="Google Shape;2834;p58">
                <a:extLst>
                  <a:ext uri="{FF2B5EF4-FFF2-40B4-BE49-F238E27FC236}">
                    <a16:creationId xmlns:a16="http://schemas.microsoft.com/office/drawing/2014/main" id="{13D21B4A-9C1E-4CDE-8A72-434B0D790A4C}"/>
                  </a:ext>
                </a:extLst>
              </p:cNvPr>
              <p:cNvSpPr/>
              <p:nvPr/>
            </p:nvSpPr>
            <p:spPr>
              <a:xfrm flipH="1">
                <a:off x="51775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42" name="Google Shape;2835;p58">
                <a:extLst>
                  <a:ext uri="{FF2B5EF4-FFF2-40B4-BE49-F238E27FC236}">
                    <a16:creationId xmlns:a16="http://schemas.microsoft.com/office/drawing/2014/main" id="{4197A2F4-D1CA-4B2C-BBC8-A7A390BFE040}"/>
                  </a:ext>
                </a:extLst>
              </p:cNvPr>
              <p:cNvSpPr/>
              <p:nvPr/>
            </p:nvSpPr>
            <p:spPr>
              <a:xfrm flipH="1">
                <a:off x="28543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43" name="Google Shape;2836;p58">
                <a:extLst>
                  <a:ext uri="{FF2B5EF4-FFF2-40B4-BE49-F238E27FC236}">
                    <a16:creationId xmlns:a16="http://schemas.microsoft.com/office/drawing/2014/main" id="{0EBC2236-67CA-4104-8DC1-ACF378C6E6EB}"/>
                  </a:ext>
                </a:extLst>
              </p:cNvPr>
              <p:cNvSpPr/>
              <p:nvPr/>
            </p:nvSpPr>
            <p:spPr>
              <a:xfrm flipH="1">
                <a:off x="34351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44" name="Google Shape;2837;p58">
                <a:extLst>
                  <a:ext uri="{FF2B5EF4-FFF2-40B4-BE49-F238E27FC236}">
                    <a16:creationId xmlns:a16="http://schemas.microsoft.com/office/drawing/2014/main" id="{802C2E8E-08CB-435D-911B-9C85C0364003}"/>
                  </a:ext>
                </a:extLst>
              </p:cNvPr>
              <p:cNvSpPr/>
              <p:nvPr/>
            </p:nvSpPr>
            <p:spPr>
              <a:xfrm flipH="1">
                <a:off x="40159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45" name="Google Shape;2838;p58">
                <a:extLst>
                  <a:ext uri="{FF2B5EF4-FFF2-40B4-BE49-F238E27FC236}">
                    <a16:creationId xmlns:a16="http://schemas.microsoft.com/office/drawing/2014/main" id="{4A2C788D-1272-4BD6-A66D-2EC29A59EBF3}"/>
                  </a:ext>
                </a:extLst>
              </p:cNvPr>
              <p:cNvSpPr/>
              <p:nvPr/>
            </p:nvSpPr>
            <p:spPr>
              <a:xfrm flipH="1">
                <a:off x="45967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46" name="Google Shape;2839;p58">
                <a:extLst>
                  <a:ext uri="{FF2B5EF4-FFF2-40B4-BE49-F238E27FC236}">
                    <a16:creationId xmlns:a16="http://schemas.microsoft.com/office/drawing/2014/main" id="{3610508D-8557-485A-986E-61F971EE07CF}"/>
                  </a:ext>
                </a:extLst>
              </p:cNvPr>
              <p:cNvSpPr/>
              <p:nvPr/>
            </p:nvSpPr>
            <p:spPr>
              <a:xfrm flipH="1">
                <a:off x="51775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47" name="Google Shape;2840;p58">
                <a:extLst>
                  <a:ext uri="{FF2B5EF4-FFF2-40B4-BE49-F238E27FC236}">
                    <a16:creationId xmlns:a16="http://schemas.microsoft.com/office/drawing/2014/main" id="{DAAA02FA-E30A-4C02-BEA3-332834B51F29}"/>
                  </a:ext>
                </a:extLst>
              </p:cNvPr>
              <p:cNvSpPr/>
              <p:nvPr/>
            </p:nvSpPr>
            <p:spPr>
              <a:xfrm flipH="1">
                <a:off x="28543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48" name="Google Shape;2841;p58">
                <a:extLst>
                  <a:ext uri="{FF2B5EF4-FFF2-40B4-BE49-F238E27FC236}">
                    <a16:creationId xmlns:a16="http://schemas.microsoft.com/office/drawing/2014/main" id="{5E99BDDF-4425-4499-A3FE-4E02410D4B87}"/>
                  </a:ext>
                </a:extLst>
              </p:cNvPr>
              <p:cNvSpPr/>
              <p:nvPr/>
            </p:nvSpPr>
            <p:spPr>
              <a:xfrm flipH="1">
                <a:off x="34351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49" name="Google Shape;2842;p58">
                <a:extLst>
                  <a:ext uri="{FF2B5EF4-FFF2-40B4-BE49-F238E27FC236}">
                    <a16:creationId xmlns:a16="http://schemas.microsoft.com/office/drawing/2014/main" id="{5A09B736-8CE6-4002-9AB1-6E9B3F9267B0}"/>
                  </a:ext>
                </a:extLst>
              </p:cNvPr>
              <p:cNvSpPr/>
              <p:nvPr/>
            </p:nvSpPr>
            <p:spPr>
              <a:xfrm flipH="1">
                <a:off x="40159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50" name="Google Shape;2843;p58">
                <a:extLst>
                  <a:ext uri="{FF2B5EF4-FFF2-40B4-BE49-F238E27FC236}">
                    <a16:creationId xmlns:a16="http://schemas.microsoft.com/office/drawing/2014/main" id="{BC999ABC-8295-4551-9F0C-87448357CEF8}"/>
                  </a:ext>
                </a:extLst>
              </p:cNvPr>
              <p:cNvSpPr/>
              <p:nvPr/>
            </p:nvSpPr>
            <p:spPr>
              <a:xfrm flipH="1">
                <a:off x="45967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51" name="Google Shape;2844;p58">
                <a:extLst>
                  <a:ext uri="{FF2B5EF4-FFF2-40B4-BE49-F238E27FC236}">
                    <a16:creationId xmlns:a16="http://schemas.microsoft.com/office/drawing/2014/main" id="{DE5354E8-6C76-43E1-A138-C5FBDE0CC0EE}"/>
                  </a:ext>
                </a:extLst>
              </p:cNvPr>
              <p:cNvSpPr/>
              <p:nvPr/>
            </p:nvSpPr>
            <p:spPr>
              <a:xfrm flipH="1">
                <a:off x="51775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sp>
          <p:nvSpPr>
            <p:cNvPr id="594" name="Google Shape;3094;p58">
              <a:extLst>
                <a:ext uri="{FF2B5EF4-FFF2-40B4-BE49-F238E27FC236}">
                  <a16:creationId xmlns:a16="http://schemas.microsoft.com/office/drawing/2014/main" id="{74767D88-79CE-4A16-A508-13FAF02BB7FC}"/>
                </a:ext>
              </a:extLst>
            </p:cNvPr>
            <p:cNvSpPr/>
            <p:nvPr/>
          </p:nvSpPr>
          <p:spPr>
            <a:xfrm flipH="1">
              <a:off x="1920200" y="1618105"/>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595" name="Google Shape;3094;p58">
              <a:extLst>
                <a:ext uri="{FF2B5EF4-FFF2-40B4-BE49-F238E27FC236}">
                  <a16:creationId xmlns:a16="http://schemas.microsoft.com/office/drawing/2014/main" id="{6AFBCDAA-0A12-4BFF-9A81-1106CA82B266}"/>
                </a:ext>
              </a:extLst>
            </p:cNvPr>
            <p:cNvSpPr/>
            <p:nvPr/>
          </p:nvSpPr>
          <p:spPr>
            <a:xfrm flipH="1">
              <a:off x="1834610" y="1724315"/>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596" name="Google Shape;3094;p58">
              <a:extLst>
                <a:ext uri="{FF2B5EF4-FFF2-40B4-BE49-F238E27FC236}">
                  <a16:creationId xmlns:a16="http://schemas.microsoft.com/office/drawing/2014/main" id="{EBFA4EEB-8EAF-4EB8-AF35-B5918042AFE0}"/>
                </a:ext>
              </a:extLst>
            </p:cNvPr>
            <p:cNvSpPr/>
            <p:nvPr/>
          </p:nvSpPr>
          <p:spPr>
            <a:xfrm flipH="1">
              <a:off x="1739172" y="1854422"/>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597" name="Google Shape;3094;p58">
              <a:extLst>
                <a:ext uri="{FF2B5EF4-FFF2-40B4-BE49-F238E27FC236}">
                  <a16:creationId xmlns:a16="http://schemas.microsoft.com/office/drawing/2014/main" id="{FD8D46C4-38C0-4C32-A5F3-CFD270C1E74B}"/>
                </a:ext>
              </a:extLst>
            </p:cNvPr>
            <p:cNvSpPr/>
            <p:nvPr/>
          </p:nvSpPr>
          <p:spPr>
            <a:xfrm flipH="1">
              <a:off x="1644246" y="1989010"/>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598" name="Google Shape;3094;p58">
              <a:extLst>
                <a:ext uri="{FF2B5EF4-FFF2-40B4-BE49-F238E27FC236}">
                  <a16:creationId xmlns:a16="http://schemas.microsoft.com/office/drawing/2014/main" id="{6216978A-1859-45CB-9B9D-ACC4E65CD0EC}"/>
                </a:ext>
              </a:extLst>
            </p:cNvPr>
            <p:cNvSpPr/>
            <p:nvPr/>
          </p:nvSpPr>
          <p:spPr>
            <a:xfrm flipH="1">
              <a:off x="1557542" y="2113654"/>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grpSp>
          <p:nvGrpSpPr>
            <p:cNvPr id="599" name="Google Shape;2818;p58">
              <a:extLst>
                <a:ext uri="{FF2B5EF4-FFF2-40B4-BE49-F238E27FC236}">
                  <a16:creationId xmlns:a16="http://schemas.microsoft.com/office/drawing/2014/main" id="{5ECB7A20-19E9-479F-9D87-C8100BC7AC6C}"/>
                </a:ext>
              </a:extLst>
            </p:cNvPr>
            <p:cNvGrpSpPr/>
            <p:nvPr/>
          </p:nvGrpSpPr>
          <p:grpSpPr>
            <a:xfrm>
              <a:off x="1485499" y="2245074"/>
              <a:ext cx="861417" cy="901757"/>
              <a:chOff x="2854300" y="1168125"/>
              <a:chExt cx="2904000" cy="2668950"/>
            </a:xfrm>
          </p:grpSpPr>
          <p:sp>
            <p:nvSpPr>
              <p:cNvPr id="600" name="Google Shape;2819;p58">
                <a:extLst>
                  <a:ext uri="{FF2B5EF4-FFF2-40B4-BE49-F238E27FC236}">
                    <a16:creationId xmlns:a16="http://schemas.microsoft.com/office/drawing/2014/main" id="{6C58DFE4-2506-492D-B5DE-F72362FA0999}"/>
                  </a:ext>
                </a:extLst>
              </p:cNvPr>
              <p:cNvSpPr/>
              <p:nvPr/>
            </p:nvSpPr>
            <p:spPr>
              <a:xfrm flipH="1">
                <a:off x="2854300" y="11681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01" name="Google Shape;2820;p58">
                <a:extLst>
                  <a:ext uri="{FF2B5EF4-FFF2-40B4-BE49-F238E27FC236}">
                    <a16:creationId xmlns:a16="http://schemas.microsoft.com/office/drawing/2014/main" id="{9CEB38A5-7371-4AE0-B1E5-2CFD7EE38B2B}"/>
                  </a:ext>
                </a:extLst>
              </p:cNvPr>
              <p:cNvSpPr/>
              <p:nvPr/>
            </p:nvSpPr>
            <p:spPr>
              <a:xfrm flipH="1">
                <a:off x="28543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02" name="Google Shape;2821;p58">
                <a:extLst>
                  <a:ext uri="{FF2B5EF4-FFF2-40B4-BE49-F238E27FC236}">
                    <a16:creationId xmlns:a16="http://schemas.microsoft.com/office/drawing/2014/main" id="{0321A1A6-2D3C-4000-A500-A66BEAC7A1E3}"/>
                  </a:ext>
                </a:extLst>
              </p:cNvPr>
              <p:cNvSpPr/>
              <p:nvPr/>
            </p:nvSpPr>
            <p:spPr>
              <a:xfrm flipH="1">
                <a:off x="34351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03" name="Google Shape;2822;p58">
                <a:extLst>
                  <a:ext uri="{FF2B5EF4-FFF2-40B4-BE49-F238E27FC236}">
                    <a16:creationId xmlns:a16="http://schemas.microsoft.com/office/drawing/2014/main" id="{A244FFE8-E31C-4FDA-ABDF-7A708AE81440}"/>
                  </a:ext>
                </a:extLst>
              </p:cNvPr>
              <p:cNvSpPr/>
              <p:nvPr/>
            </p:nvSpPr>
            <p:spPr>
              <a:xfrm flipH="1">
                <a:off x="40159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04" name="Google Shape;2823;p58">
                <a:extLst>
                  <a:ext uri="{FF2B5EF4-FFF2-40B4-BE49-F238E27FC236}">
                    <a16:creationId xmlns:a16="http://schemas.microsoft.com/office/drawing/2014/main" id="{7C6FA552-859B-49F3-B680-0C3B09F4A1B7}"/>
                  </a:ext>
                </a:extLst>
              </p:cNvPr>
              <p:cNvSpPr/>
              <p:nvPr/>
            </p:nvSpPr>
            <p:spPr>
              <a:xfrm flipH="1">
                <a:off x="45967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05" name="Google Shape;2824;p58">
                <a:extLst>
                  <a:ext uri="{FF2B5EF4-FFF2-40B4-BE49-F238E27FC236}">
                    <a16:creationId xmlns:a16="http://schemas.microsoft.com/office/drawing/2014/main" id="{0BBF3DAB-93E3-472B-B3C8-C48FD5698F49}"/>
                  </a:ext>
                </a:extLst>
              </p:cNvPr>
              <p:cNvSpPr/>
              <p:nvPr/>
            </p:nvSpPr>
            <p:spPr>
              <a:xfrm flipH="1">
                <a:off x="51775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06" name="Google Shape;2825;p58">
                <a:extLst>
                  <a:ext uri="{FF2B5EF4-FFF2-40B4-BE49-F238E27FC236}">
                    <a16:creationId xmlns:a16="http://schemas.microsoft.com/office/drawing/2014/main" id="{D26751C8-D52A-44FB-9766-27C0DFFF1C44}"/>
                  </a:ext>
                </a:extLst>
              </p:cNvPr>
              <p:cNvSpPr/>
              <p:nvPr/>
            </p:nvSpPr>
            <p:spPr>
              <a:xfrm flipH="1">
                <a:off x="28543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07" name="Google Shape;2826;p58">
                <a:extLst>
                  <a:ext uri="{FF2B5EF4-FFF2-40B4-BE49-F238E27FC236}">
                    <a16:creationId xmlns:a16="http://schemas.microsoft.com/office/drawing/2014/main" id="{0B036A67-B071-4262-84BE-7812FD13F17C}"/>
                  </a:ext>
                </a:extLst>
              </p:cNvPr>
              <p:cNvSpPr/>
              <p:nvPr/>
            </p:nvSpPr>
            <p:spPr>
              <a:xfrm flipH="1">
                <a:off x="34351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08" name="Google Shape;2827;p58">
                <a:extLst>
                  <a:ext uri="{FF2B5EF4-FFF2-40B4-BE49-F238E27FC236}">
                    <a16:creationId xmlns:a16="http://schemas.microsoft.com/office/drawing/2014/main" id="{886965FF-1663-4979-ADE4-E7016765F6BE}"/>
                  </a:ext>
                </a:extLst>
              </p:cNvPr>
              <p:cNvSpPr/>
              <p:nvPr/>
            </p:nvSpPr>
            <p:spPr>
              <a:xfrm flipH="1">
                <a:off x="40159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09" name="Google Shape;2828;p58">
                <a:extLst>
                  <a:ext uri="{FF2B5EF4-FFF2-40B4-BE49-F238E27FC236}">
                    <a16:creationId xmlns:a16="http://schemas.microsoft.com/office/drawing/2014/main" id="{62605FDF-B292-4995-89CF-AF74CBB9BC2C}"/>
                  </a:ext>
                </a:extLst>
              </p:cNvPr>
              <p:cNvSpPr/>
              <p:nvPr/>
            </p:nvSpPr>
            <p:spPr>
              <a:xfrm flipH="1">
                <a:off x="45967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10" name="Google Shape;2829;p58">
                <a:extLst>
                  <a:ext uri="{FF2B5EF4-FFF2-40B4-BE49-F238E27FC236}">
                    <a16:creationId xmlns:a16="http://schemas.microsoft.com/office/drawing/2014/main" id="{88482F30-BF92-490D-A41B-1B30D987A35D}"/>
                  </a:ext>
                </a:extLst>
              </p:cNvPr>
              <p:cNvSpPr/>
              <p:nvPr/>
            </p:nvSpPr>
            <p:spPr>
              <a:xfrm flipH="1">
                <a:off x="51775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11" name="Google Shape;2830;p58">
                <a:extLst>
                  <a:ext uri="{FF2B5EF4-FFF2-40B4-BE49-F238E27FC236}">
                    <a16:creationId xmlns:a16="http://schemas.microsoft.com/office/drawing/2014/main" id="{6878B969-14D4-4B04-8BAC-19A2EDB01570}"/>
                  </a:ext>
                </a:extLst>
              </p:cNvPr>
              <p:cNvSpPr/>
              <p:nvPr/>
            </p:nvSpPr>
            <p:spPr>
              <a:xfrm flipH="1">
                <a:off x="28543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12" name="Google Shape;2831;p58">
                <a:extLst>
                  <a:ext uri="{FF2B5EF4-FFF2-40B4-BE49-F238E27FC236}">
                    <a16:creationId xmlns:a16="http://schemas.microsoft.com/office/drawing/2014/main" id="{6607251A-E1C5-42E4-9CC1-F0E4E84D4579}"/>
                  </a:ext>
                </a:extLst>
              </p:cNvPr>
              <p:cNvSpPr/>
              <p:nvPr/>
            </p:nvSpPr>
            <p:spPr>
              <a:xfrm flipH="1">
                <a:off x="34351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13" name="Google Shape;2832;p58">
                <a:extLst>
                  <a:ext uri="{FF2B5EF4-FFF2-40B4-BE49-F238E27FC236}">
                    <a16:creationId xmlns:a16="http://schemas.microsoft.com/office/drawing/2014/main" id="{31145F8D-D528-4E02-975B-64891E0D2294}"/>
                  </a:ext>
                </a:extLst>
              </p:cNvPr>
              <p:cNvSpPr/>
              <p:nvPr/>
            </p:nvSpPr>
            <p:spPr>
              <a:xfrm flipH="1">
                <a:off x="40159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14" name="Google Shape;2833;p58">
                <a:extLst>
                  <a:ext uri="{FF2B5EF4-FFF2-40B4-BE49-F238E27FC236}">
                    <a16:creationId xmlns:a16="http://schemas.microsoft.com/office/drawing/2014/main" id="{70B87FF5-C678-4FF1-8241-EA3136C848C6}"/>
                  </a:ext>
                </a:extLst>
              </p:cNvPr>
              <p:cNvSpPr/>
              <p:nvPr/>
            </p:nvSpPr>
            <p:spPr>
              <a:xfrm flipH="1">
                <a:off x="45967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15" name="Google Shape;2834;p58">
                <a:extLst>
                  <a:ext uri="{FF2B5EF4-FFF2-40B4-BE49-F238E27FC236}">
                    <a16:creationId xmlns:a16="http://schemas.microsoft.com/office/drawing/2014/main" id="{9715A92E-2A28-4E81-BC36-EA441A802547}"/>
                  </a:ext>
                </a:extLst>
              </p:cNvPr>
              <p:cNvSpPr/>
              <p:nvPr/>
            </p:nvSpPr>
            <p:spPr>
              <a:xfrm flipH="1">
                <a:off x="51775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16" name="Google Shape;2835;p58">
                <a:extLst>
                  <a:ext uri="{FF2B5EF4-FFF2-40B4-BE49-F238E27FC236}">
                    <a16:creationId xmlns:a16="http://schemas.microsoft.com/office/drawing/2014/main" id="{998212E9-CFB2-430C-99E1-53ADAF91B8D9}"/>
                  </a:ext>
                </a:extLst>
              </p:cNvPr>
              <p:cNvSpPr/>
              <p:nvPr/>
            </p:nvSpPr>
            <p:spPr>
              <a:xfrm flipH="1">
                <a:off x="28543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17" name="Google Shape;2836;p58">
                <a:extLst>
                  <a:ext uri="{FF2B5EF4-FFF2-40B4-BE49-F238E27FC236}">
                    <a16:creationId xmlns:a16="http://schemas.microsoft.com/office/drawing/2014/main" id="{499B9E63-0CE0-40E6-8323-355F03F2988E}"/>
                  </a:ext>
                </a:extLst>
              </p:cNvPr>
              <p:cNvSpPr/>
              <p:nvPr/>
            </p:nvSpPr>
            <p:spPr>
              <a:xfrm flipH="1">
                <a:off x="34351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18" name="Google Shape;2837;p58">
                <a:extLst>
                  <a:ext uri="{FF2B5EF4-FFF2-40B4-BE49-F238E27FC236}">
                    <a16:creationId xmlns:a16="http://schemas.microsoft.com/office/drawing/2014/main" id="{E39AB6DD-FC74-44B8-BDCB-865AC5E6F677}"/>
                  </a:ext>
                </a:extLst>
              </p:cNvPr>
              <p:cNvSpPr/>
              <p:nvPr/>
            </p:nvSpPr>
            <p:spPr>
              <a:xfrm flipH="1">
                <a:off x="40159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19" name="Google Shape;2838;p58">
                <a:extLst>
                  <a:ext uri="{FF2B5EF4-FFF2-40B4-BE49-F238E27FC236}">
                    <a16:creationId xmlns:a16="http://schemas.microsoft.com/office/drawing/2014/main" id="{42E12325-1F7E-4738-A19E-C52AF68A1CF5}"/>
                  </a:ext>
                </a:extLst>
              </p:cNvPr>
              <p:cNvSpPr/>
              <p:nvPr/>
            </p:nvSpPr>
            <p:spPr>
              <a:xfrm flipH="1">
                <a:off x="45967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20" name="Google Shape;2839;p58">
                <a:extLst>
                  <a:ext uri="{FF2B5EF4-FFF2-40B4-BE49-F238E27FC236}">
                    <a16:creationId xmlns:a16="http://schemas.microsoft.com/office/drawing/2014/main" id="{3228E95F-34CA-4EB8-AF97-0FAB4AFBE97D}"/>
                  </a:ext>
                </a:extLst>
              </p:cNvPr>
              <p:cNvSpPr/>
              <p:nvPr/>
            </p:nvSpPr>
            <p:spPr>
              <a:xfrm flipH="1">
                <a:off x="51775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21" name="Google Shape;2840;p58">
                <a:extLst>
                  <a:ext uri="{FF2B5EF4-FFF2-40B4-BE49-F238E27FC236}">
                    <a16:creationId xmlns:a16="http://schemas.microsoft.com/office/drawing/2014/main" id="{E270CE22-CACF-4860-82FD-DE73EC80C614}"/>
                  </a:ext>
                </a:extLst>
              </p:cNvPr>
              <p:cNvSpPr/>
              <p:nvPr/>
            </p:nvSpPr>
            <p:spPr>
              <a:xfrm flipH="1">
                <a:off x="28543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22" name="Google Shape;2841;p58">
                <a:extLst>
                  <a:ext uri="{FF2B5EF4-FFF2-40B4-BE49-F238E27FC236}">
                    <a16:creationId xmlns:a16="http://schemas.microsoft.com/office/drawing/2014/main" id="{57C056FA-792F-4C1F-8DD8-68B1A3B7FF57}"/>
                  </a:ext>
                </a:extLst>
              </p:cNvPr>
              <p:cNvSpPr/>
              <p:nvPr/>
            </p:nvSpPr>
            <p:spPr>
              <a:xfrm flipH="1">
                <a:off x="34351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23" name="Google Shape;2842;p58">
                <a:extLst>
                  <a:ext uri="{FF2B5EF4-FFF2-40B4-BE49-F238E27FC236}">
                    <a16:creationId xmlns:a16="http://schemas.microsoft.com/office/drawing/2014/main" id="{9DE9C392-EBD1-493C-BED3-F4EDF08A6CCD}"/>
                  </a:ext>
                </a:extLst>
              </p:cNvPr>
              <p:cNvSpPr/>
              <p:nvPr/>
            </p:nvSpPr>
            <p:spPr>
              <a:xfrm flipH="1">
                <a:off x="40159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24" name="Google Shape;2843;p58">
                <a:extLst>
                  <a:ext uri="{FF2B5EF4-FFF2-40B4-BE49-F238E27FC236}">
                    <a16:creationId xmlns:a16="http://schemas.microsoft.com/office/drawing/2014/main" id="{F03EA896-4A49-48FA-A0D8-765D903B3813}"/>
                  </a:ext>
                </a:extLst>
              </p:cNvPr>
              <p:cNvSpPr/>
              <p:nvPr/>
            </p:nvSpPr>
            <p:spPr>
              <a:xfrm flipH="1">
                <a:off x="45967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25" name="Google Shape;2844;p58">
                <a:extLst>
                  <a:ext uri="{FF2B5EF4-FFF2-40B4-BE49-F238E27FC236}">
                    <a16:creationId xmlns:a16="http://schemas.microsoft.com/office/drawing/2014/main" id="{753BF1EC-1F1E-49DC-911D-B8E7AEA83469}"/>
                  </a:ext>
                </a:extLst>
              </p:cNvPr>
              <p:cNvSpPr/>
              <p:nvPr/>
            </p:nvSpPr>
            <p:spPr>
              <a:xfrm flipH="1">
                <a:off x="51775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grpSp>
      <p:grpSp>
        <p:nvGrpSpPr>
          <p:cNvPr id="678" name="组合 677">
            <a:extLst>
              <a:ext uri="{FF2B5EF4-FFF2-40B4-BE49-F238E27FC236}">
                <a16:creationId xmlns:a16="http://schemas.microsoft.com/office/drawing/2014/main" id="{14A6E89B-4541-4886-977A-F6434532AC99}"/>
              </a:ext>
            </a:extLst>
          </p:cNvPr>
          <p:cNvGrpSpPr/>
          <p:nvPr/>
        </p:nvGrpSpPr>
        <p:grpSpPr>
          <a:xfrm>
            <a:off x="2684506" y="4446429"/>
            <a:ext cx="677139" cy="726157"/>
            <a:chOff x="1485499" y="1419270"/>
            <a:chExt cx="1468362" cy="1727561"/>
          </a:xfrm>
        </p:grpSpPr>
        <p:grpSp>
          <p:nvGrpSpPr>
            <p:cNvPr id="679" name="Google Shape;2764;p58">
              <a:extLst>
                <a:ext uri="{FF2B5EF4-FFF2-40B4-BE49-F238E27FC236}">
                  <a16:creationId xmlns:a16="http://schemas.microsoft.com/office/drawing/2014/main" id="{752BC1CA-7FF7-4F21-9821-0971E705E65A}"/>
                </a:ext>
              </a:extLst>
            </p:cNvPr>
            <p:cNvGrpSpPr/>
            <p:nvPr/>
          </p:nvGrpSpPr>
          <p:grpSpPr>
            <a:xfrm>
              <a:off x="2092444" y="1419270"/>
              <a:ext cx="861417" cy="901757"/>
              <a:chOff x="6240000" y="821025"/>
              <a:chExt cx="2904000" cy="2668950"/>
            </a:xfrm>
          </p:grpSpPr>
          <p:sp>
            <p:nvSpPr>
              <p:cNvPr id="739" name="Google Shape;2765;p58">
                <a:extLst>
                  <a:ext uri="{FF2B5EF4-FFF2-40B4-BE49-F238E27FC236}">
                    <a16:creationId xmlns:a16="http://schemas.microsoft.com/office/drawing/2014/main" id="{441CD005-AFAD-4561-9269-3A7243BA7B1F}"/>
                  </a:ext>
                </a:extLst>
              </p:cNvPr>
              <p:cNvSpPr/>
              <p:nvPr/>
            </p:nvSpPr>
            <p:spPr>
              <a:xfrm flipH="1">
                <a:off x="6240000" y="8210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40" name="Google Shape;2766;p58">
                <a:extLst>
                  <a:ext uri="{FF2B5EF4-FFF2-40B4-BE49-F238E27FC236}">
                    <a16:creationId xmlns:a16="http://schemas.microsoft.com/office/drawing/2014/main" id="{FB6661CB-F0D9-4B76-AF2A-7052C59E5914}"/>
                  </a:ext>
                </a:extLst>
              </p:cNvPr>
              <p:cNvSpPr/>
              <p:nvPr/>
            </p:nvSpPr>
            <p:spPr>
              <a:xfrm flipH="1">
                <a:off x="62400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41" name="Google Shape;2767;p58">
                <a:extLst>
                  <a:ext uri="{FF2B5EF4-FFF2-40B4-BE49-F238E27FC236}">
                    <a16:creationId xmlns:a16="http://schemas.microsoft.com/office/drawing/2014/main" id="{7DDA578A-F0ED-497F-948D-41DBEE276FB6}"/>
                  </a:ext>
                </a:extLst>
              </p:cNvPr>
              <p:cNvSpPr/>
              <p:nvPr/>
            </p:nvSpPr>
            <p:spPr>
              <a:xfrm flipH="1">
                <a:off x="68208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42" name="Google Shape;2768;p58">
                <a:extLst>
                  <a:ext uri="{FF2B5EF4-FFF2-40B4-BE49-F238E27FC236}">
                    <a16:creationId xmlns:a16="http://schemas.microsoft.com/office/drawing/2014/main" id="{B9411FA6-5E01-41E1-99F8-4D8813C98EE6}"/>
                  </a:ext>
                </a:extLst>
              </p:cNvPr>
              <p:cNvSpPr/>
              <p:nvPr/>
            </p:nvSpPr>
            <p:spPr>
              <a:xfrm flipH="1">
                <a:off x="74016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43" name="Google Shape;2769;p58">
                <a:extLst>
                  <a:ext uri="{FF2B5EF4-FFF2-40B4-BE49-F238E27FC236}">
                    <a16:creationId xmlns:a16="http://schemas.microsoft.com/office/drawing/2014/main" id="{427D5ED0-952D-4BD4-8476-91F1D85B9DA5}"/>
                  </a:ext>
                </a:extLst>
              </p:cNvPr>
              <p:cNvSpPr/>
              <p:nvPr/>
            </p:nvSpPr>
            <p:spPr>
              <a:xfrm flipH="1">
                <a:off x="79824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44" name="Google Shape;2770;p58">
                <a:extLst>
                  <a:ext uri="{FF2B5EF4-FFF2-40B4-BE49-F238E27FC236}">
                    <a16:creationId xmlns:a16="http://schemas.microsoft.com/office/drawing/2014/main" id="{A11108E5-BCC7-42DB-AC18-CCFF5DB9B5EE}"/>
                  </a:ext>
                </a:extLst>
              </p:cNvPr>
              <p:cNvSpPr/>
              <p:nvPr/>
            </p:nvSpPr>
            <p:spPr>
              <a:xfrm flipH="1">
                <a:off x="8563201" y="821025"/>
                <a:ext cx="580799"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45" name="Google Shape;2771;p58">
                <a:extLst>
                  <a:ext uri="{FF2B5EF4-FFF2-40B4-BE49-F238E27FC236}">
                    <a16:creationId xmlns:a16="http://schemas.microsoft.com/office/drawing/2014/main" id="{B9ED3B23-59A0-46F1-94E4-06D54BF40971}"/>
                  </a:ext>
                </a:extLst>
              </p:cNvPr>
              <p:cNvSpPr/>
              <p:nvPr/>
            </p:nvSpPr>
            <p:spPr>
              <a:xfrm flipH="1">
                <a:off x="62400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46" name="Google Shape;2772;p58">
                <a:extLst>
                  <a:ext uri="{FF2B5EF4-FFF2-40B4-BE49-F238E27FC236}">
                    <a16:creationId xmlns:a16="http://schemas.microsoft.com/office/drawing/2014/main" id="{F3611E48-5F2F-47CD-A927-C663BBCBA3EA}"/>
                  </a:ext>
                </a:extLst>
              </p:cNvPr>
              <p:cNvSpPr/>
              <p:nvPr/>
            </p:nvSpPr>
            <p:spPr>
              <a:xfrm flipH="1">
                <a:off x="68208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47" name="Google Shape;2773;p58">
                <a:extLst>
                  <a:ext uri="{FF2B5EF4-FFF2-40B4-BE49-F238E27FC236}">
                    <a16:creationId xmlns:a16="http://schemas.microsoft.com/office/drawing/2014/main" id="{5A9D7CBD-411E-4656-9FDD-4817927BD02E}"/>
                  </a:ext>
                </a:extLst>
              </p:cNvPr>
              <p:cNvSpPr/>
              <p:nvPr/>
            </p:nvSpPr>
            <p:spPr>
              <a:xfrm flipH="1">
                <a:off x="74016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48" name="Google Shape;2774;p58">
                <a:extLst>
                  <a:ext uri="{FF2B5EF4-FFF2-40B4-BE49-F238E27FC236}">
                    <a16:creationId xmlns:a16="http://schemas.microsoft.com/office/drawing/2014/main" id="{37AFF8F0-3F52-419A-8FE5-D6C7456AAA2E}"/>
                  </a:ext>
                </a:extLst>
              </p:cNvPr>
              <p:cNvSpPr/>
              <p:nvPr/>
            </p:nvSpPr>
            <p:spPr>
              <a:xfrm flipH="1">
                <a:off x="79824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49" name="Google Shape;2775;p58">
                <a:extLst>
                  <a:ext uri="{FF2B5EF4-FFF2-40B4-BE49-F238E27FC236}">
                    <a16:creationId xmlns:a16="http://schemas.microsoft.com/office/drawing/2014/main" id="{7AE659BF-B10B-4109-AC20-8AB172559B52}"/>
                  </a:ext>
                </a:extLst>
              </p:cNvPr>
              <p:cNvSpPr/>
              <p:nvPr/>
            </p:nvSpPr>
            <p:spPr>
              <a:xfrm flipH="1">
                <a:off x="85632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50" name="Google Shape;2776;p58">
                <a:extLst>
                  <a:ext uri="{FF2B5EF4-FFF2-40B4-BE49-F238E27FC236}">
                    <a16:creationId xmlns:a16="http://schemas.microsoft.com/office/drawing/2014/main" id="{F28E7A34-3042-4BDC-8A0F-0D38E567B258}"/>
                  </a:ext>
                </a:extLst>
              </p:cNvPr>
              <p:cNvSpPr/>
              <p:nvPr/>
            </p:nvSpPr>
            <p:spPr>
              <a:xfrm flipH="1">
                <a:off x="62400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51" name="Google Shape;2777;p58">
                <a:extLst>
                  <a:ext uri="{FF2B5EF4-FFF2-40B4-BE49-F238E27FC236}">
                    <a16:creationId xmlns:a16="http://schemas.microsoft.com/office/drawing/2014/main" id="{F1544012-A91D-4296-8485-908E8D85C557}"/>
                  </a:ext>
                </a:extLst>
              </p:cNvPr>
              <p:cNvSpPr/>
              <p:nvPr/>
            </p:nvSpPr>
            <p:spPr>
              <a:xfrm flipH="1">
                <a:off x="68208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52" name="Google Shape;2778;p58">
                <a:extLst>
                  <a:ext uri="{FF2B5EF4-FFF2-40B4-BE49-F238E27FC236}">
                    <a16:creationId xmlns:a16="http://schemas.microsoft.com/office/drawing/2014/main" id="{81983554-C516-4FDE-ABC5-B9632BB632D9}"/>
                  </a:ext>
                </a:extLst>
              </p:cNvPr>
              <p:cNvSpPr/>
              <p:nvPr/>
            </p:nvSpPr>
            <p:spPr>
              <a:xfrm flipH="1">
                <a:off x="74016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53" name="Google Shape;2779;p58">
                <a:extLst>
                  <a:ext uri="{FF2B5EF4-FFF2-40B4-BE49-F238E27FC236}">
                    <a16:creationId xmlns:a16="http://schemas.microsoft.com/office/drawing/2014/main" id="{B0C2585D-3686-4FDF-AD52-65CB3B631A41}"/>
                  </a:ext>
                </a:extLst>
              </p:cNvPr>
              <p:cNvSpPr/>
              <p:nvPr/>
            </p:nvSpPr>
            <p:spPr>
              <a:xfrm flipH="1">
                <a:off x="79824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54" name="Google Shape;2780;p58">
                <a:extLst>
                  <a:ext uri="{FF2B5EF4-FFF2-40B4-BE49-F238E27FC236}">
                    <a16:creationId xmlns:a16="http://schemas.microsoft.com/office/drawing/2014/main" id="{75DFECB8-5F8C-48ED-B975-48EAC59AC63B}"/>
                  </a:ext>
                </a:extLst>
              </p:cNvPr>
              <p:cNvSpPr/>
              <p:nvPr/>
            </p:nvSpPr>
            <p:spPr>
              <a:xfrm flipH="1">
                <a:off x="85632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55" name="Google Shape;2781;p58">
                <a:extLst>
                  <a:ext uri="{FF2B5EF4-FFF2-40B4-BE49-F238E27FC236}">
                    <a16:creationId xmlns:a16="http://schemas.microsoft.com/office/drawing/2014/main" id="{B080BEDB-E63C-42E9-90A8-0FC5663220CE}"/>
                  </a:ext>
                </a:extLst>
              </p:cNvPr>
              <p:cNvSpPr/>
              <p:nvPr/>
            </p:nvSpPr>
            <p:spPr>
              <a:xfrm flipH="1">
                <a:off x="62400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56" name="Google Shape;2782;p58">
                <a:extLst>
                  <a:ext uri="{FF2B5EF4-FFF2-40B4-BE49-F238E27FC236}">
                    <a16:creationId xmlns:a16="http://schemas.microsoft.com/office/drawing/2014/main" id="{FE85C5E3-E381-43DD-B2B4-CF4E8C7152E9}"/>
                  </a:ext>
                </a:extLst>
              </p:cNvPr>
              <p:cNvSpPr/>
              <p:nvPr/>
            </p:nvSpPr>
            <p:spPr>
              <a:xfrm flipH="1">
                <a:off x="68208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57" name="Google Shape;2783;p58">
                <a:extLst>
                  <a:ext uri="{FF2B5EF4-FFF2-40B4-BE49-F238E27FC236}">
                    <a16:creationId xmlns:a16="http://schemas.microsoft.com/office/drawing/2014/main" id="{4030E46A-9F90-4FD6-A3D6-B7DB330F63AC}"/>
                  </a:ext>
                </a:extLst>
              </p:cNvPr>
              <p:cNvSpPr/>
              <p:nvPr/>
            </p:nvSpPr>
            <p:spPr>
              <a:xfrm flipH="1">
                <a:off x="74016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58" name="Google Shape;2784;p58">
                <a:extLst>
                  <a:ext uri="{FF2B5EF4-FFF2-40B4-BE49-F238E27FC236}">
                    <a16:creationId xmlns:a16="http://schemas.microsoft.com/office/drawing/2014/main" id="{114B1E2A-B6A1-4FB0-92A2-AD3FCB29C6A4}"/>
                  </a:ext>
                </a:extLst>
              </p:cNvPr>
              <p:cNvSpPr/>
              <p:nvPr/>
            </p:nvSpPr>
            <p:spPr>
              <a:xfrm flipH="1">
                <a:off x="79824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59" name="Google Shape;2785;p58">
                <a:extLst>
                  <a:ext uri="{FF2B5EF4-FFF2-40B4-BE49-F238E27FC236}">
                    <a16:creationId xmlns:a16="http://schemas.microsoft.com/office/drawing/2014/main" id="{749BF5E5-1D79-4101-8C8E-CEA9A0309D35}"/>
                  </a:ext>
                </a:extLst>
              </p:cNvPr>
              <p:cNvSpPr/>
              <p:nvPr/>
            </p:nvSpPr>
            <p:spPr>
              <a:xfrm flipH="1">
                <a:off x="85632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60" name="Google Shape;2786;p58">
                <a:extLst>
                  <a:ext uri="{FF2B5EF4-FFF2-40B4-BE49-F238E27FC236}">
                    <a16:creationId xmlns:a16="http://schemas.microsoft.com/office/drawing/2014/main" id="{E6703991-F9F9-4935-8196-6081C43C214D}"/>
                  </a:ext>
                </a:extLst>
              </p:cNvPr>
              <p:cNvSpPr/>
              <p:nvPr/>
            </p:nvSpPr>
            <p:spPr>
              <a:xfrm flipH="1">
                <a:off x="62400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61" name="Google Shape;2787;p58">
                <a:extLst>
                  <a:ext uri="{FF2B5EF4-FFF2-40B4-BE49-F238E27FC236}">
                    <a16:creationId xmlns:a16="http://schemas.microsoft.com/office/drawing/2014/main" id="{16AA5F79-8BB4-4CD3-B0E6-F85CF2626613}"/>
                  </a:ext>
                </a:extLst>
              </p:cNvPr>
              <p:cNvSpPr/>
              <p:nvPr/>
            </p:nvSpPr>
            <p:spPr>
              <a:xfrm flipH="1">
                <a:off x="68208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62" name="Google Shape;2788;p58">
                <a:extLst>
                  <a:ext uri="{FF2B5EF4-FFF2-40B4-BE49-F238E27FC236}">
                    <a16:creationId xmlns:a16="http://schemas.microsoft.com/office/drawing/2014/main" id="{21D36B9C-47E2-4DBE-8151-A1BC2C101B26}"/>
                  </a:ext>
                </a:extLst>
              </p:cNvPr>
              <p:cNvSpPr/>
              <p:nvPr/>
            </p:nvSpPr>
            <p:spPr>
              <a:xfrm flipH="1">
                <a:off x="74016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63" name="Google Shape;2789;p58">
                <a:extLst>
                  <a:ext uri="{FF2B5EF4-FFF2-40B4-BE49-F238E27FC236}">
                    <a16:creationId xmlns:a16="http://schemas.microsoft.com/office/drawing/2014/main" id="{1B69BE55-9B0F-44E1-A139-F3D9A8A0D6AA}"/>
                  </a:ext>
                </a:extLst>
              </p:cNvPr>
              <p:cNvSpPr/>
              <p:nvPr/>
            </p:nvSpPr>
            <p:spPr>
              <a:xfrm flipH="1">
                <a:off x="79824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764" name="Google Shape;2790;p58">
                <a:extLst>
                  <a:ext uri="{FF2B5EF4-FFF2-40B4-BE49-F238E27FC236}">
                    <a16:creationId xmlns:a16="http://schemas.microsoft.com/office/drawing/2014/main" id="{9C0DF916-32A7-4C92-B3AD-5C520191FC99}"/>
                  </a:ext>
                </a:extLst>
              </p:cNvPr>
              <p:cNvSpPr/>
              <p:nvPr/>
            </p:nvSpPr>
            <p:spPr>
              <a:xfrm flipH="1">
                <a:off x="85632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grpSp>
        <p:grpSp>
          <p:nvGrpSpPr>
            <p:cNvPr id="680" name="Google Shape;2818;p58">
              <a:extLst>
                <a:ext uri="{FF2B5EF4-FFF2-40B4-BE49-F238E27FC236}">
                  <a16:creationId xmlns:a16="http://schemas.microsoft.com/office/drawing/2014/main" id="{DC295253-1716-4514-B37A-BB86242B65CD}"/>
                </a:ext>
              </a:extLst>
            </p:cNvPr>
            <p:cNvGrpSpPr/>
            <p:nvPr/>
          </p:nvGrpSpPr>
          <p:grpSpPr>
            <a:xfrm>
              <a:off x="2009808" y="1524588"/>
              <a:ext cx="861417" cy="901757"/>
              <a:chOff x="2854300" y="1168125"/>
              <a:chExt cx="2904000" cy="2668950"/>
            </a:xfrm>
          </p:grpSpPr>
          <p:sp>
            <p:nvSpPr>
              <p:cNvPr id="713" name="Google Shape;2819;p58">
                <a:extLst>
                  <a:ext uri="{FF2B5EF4-FFF2-40B4-BE49-F238E27FC236}">
                    <a16:creationId xmlns:a16="http://schemas.microsoft.com/office/drawing/2014/main" id="{9F868ED9-CAD6-4CAE-BE62-57F72AB1856B}"/>
                  </a:ext>
                </a:extLst>
              </p:cNvPr>
              <p:cNvSpPr/>
              <p:nvPr/>
            </p:nvSpPr>
            <p:spPr>
              <a:xfrm flipH="1">
                <a:off x="2854300" y="11681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14" name="Google Shape;2820;p58">
                <a:extLst>
                  <a:ext uri="{FF2B5EF4-FFF2-40B4-BE49-F238E27FC236}">
                    <a16:creationId xmlns:a16="http://schemas.microsoft.com/office/drawing/2014/main" id="{11D4E0C5-2B37-4EDC-BB4F-81C43E222C81}"/>
                  </a:ext>
                </a:extLst>
              </p:cNvPr>
              <p:cNvSpPr/>
              <p:nvPr/>
            </p:nvSpPr>
            <p:spPr>
              <a:xfrm flipH="1">
                <a:off x="28543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15" name="Google Shape;2821;p58">
                <a:extLst>
                  <a:ext uri="{FF2B5EF4-FFF2-40B4-BE49-F238E27FC236}">
                    <a16:creationId xmlns:a16="http://schemas.microsoft.com/office/drawing/2014/main" id="{023874D5-3399-42D2-AF3C-77BB7A75A511}"/>
                  </a:ext>
                </a:extLst>
              </p:cNvPr>
              <p:cNvSpPr/>
              <p:nvPr/>
            </p:nvSpPr>
            <p:spPr>
              <a:xfrm flipH="1">
                <a:off x="34351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16" name="Google Shape;2822;p58">
                <a:extLst>
                  <a:ext uri="{FF2B5EF4-FFF2-40B4-BE49-F238E27FC236}">
                    <a16:creationId xmlns:a16="http://schemas.microsoft.com/office/drawing/2014/main" id="{05847F91-630E-4F0C-B347-93A0E8A76C42}"/>
                  </a:ext>
                </a:extLst>
              </p:cNvPr>
              <p:cNvSpPr/>
              <p:nvPr/>
            </p:nvSpPr>
            <p:spPr>
              <a:xfrm flipH="1">
                <a:off x="40159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17" name="Google Shape;2823;p58">
                <a:extLst>
                  <a:ext uri="{FF2B5EF4-FFF2-40B4-BE49-F238E27FC236}">
                    <a16:creationId xmlns:a16="http://schemas.microsoft.com/office/drawing/2014/main" id="{998A04E3-D733-4171-995F-D7E4744914D0}"/>
                  </a:ext>
                </a:extLst>
              </p:cNvPr>
              <p:cNvSpPr/>
              <p:nvPr/>
            </p:nvSpPr>
            <p:spPr>
              <a:xfrm flipH="1">
                <a:off x="45967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18" name="Google Shape;2824;p58">
                <a:extLst>
                  <a:ext uri="{FF2B5EF4-FFF2-40B4-BE49-F238E27FC236}">
                    <a16:creationId xmlns:a16="http://schemas.microsoft.com/office/drawing/2014/main" id="{C85DCFE3-F3E6-4291-922D-8375C7E0B118}"/>
                  </a:ext>
                </a:extLst>
              </p:cNvPr>
              <p:cNvSpPr/>
              <p:nvPr/>
            </p:nvSpPr>
            <p:spPr>
              <a:xfrm flipH="1">
                <a:off x="51775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19" name="Google Shape;2825;p58">
                <a:extLst>
                  <a:ext uri="{FF2B5EF4-FFF2-40B4-BE49-F238E27FC236}">
                    <a16:creationId xmlns:a16="http://schemas.microsoft.com/office/drawing/2014/main" id="{A91A70D6-A161-41F7-A42C-9310662BCACD}"/>
                  </a:ext>
                </a:extLst>
              </p:cNvPr>
              <p:cNvSpPr/>
              <p:nvPr/>
            </p:nvSpPr>
            <p:spPr>
              <a:xfrm flipH="1">
                <a:off x="28543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20" name="Google Shape;2826;p58">
                <a:extLst>
                  <a:ext uri="{FF2B5EF4-FFF2-40B4-BE49-F238E27FC236}">
                    <a16:creationId xmlns:a16="http://schemas.microsoft.com/office/drawing/2014/main" id="{F953D384-66E8-4BB7-BA01-7D5E2546FB0D}"/>
                  </a:ext>
                </a:extLst>
              </p:cNvPr>
              <p:cNvSpPr/>
              <p:nvPr/>
            </p:nvSpPr>
            <p:spPr>
              <a:xfrm flipH="1">
                <a:off x="34351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21" name="Google Shape;2827;p58">
                <a:extLst>
                  <a:ext uri="{FF2B5EF4-FFF2-40B4-BE49-F238E27FC236}">
                    <a16:creationId xmlns:a16="http://schemas.microsoft.com/office/drawing/2014/main" id="{22E751D0-5F04-46E6-ACED-3FCA4792F51D}"/>
                  </a:ext>
                </a:extLst>
              </p:cNvPr>
              <p:cNvSpPr/>
              <p:nvPr/>
            </p:nvSpPr>
            <p:spPr>
              <a:xfrm flipH="1">
                <a:off x="40159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22" name="Google Shape;2828;p58">
                <a:extLst>
                  <a:ext uri="{FF2B5EF4-FFF2-40B4-BE49-F238E27FC236}">
                    <a16:creationId xmlns:a16="http://schemas.microsoft.com/office/drawing/2014/main" id="{2B35906D-37AE-434B-9670-332D42D17C24}"/>
                  </a:ext>
                </a:extLst>
              </p:cNvPr>
              <p:cNvSpPr/>
              <p:nvPr/>
            </p:nvSpPr>
            <p:spPr>
              <a:xfrm flipH="1">
                <a:off x="45967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23" name="Google Shape;2829;p58">
                <a:extLst>
                  <a:ext uri="{FF2B5EF4-FFF2-40B4-BE49-F238E27FC236}">
                    <a16:creationId xmlns:a16="http://schemas.microsoft.com/office/drawing/2014/main" id="{71CEE5E1-36B9-4329-960A-46ADC161F6F1}"/>
                  </a:ext>
                </a:extLst>
              </p:cNvPr>
              <p:cNvSpPr/>
              <p:nvPr/>
            </p:nvSpPr>
            <p:spPr>
              <a:xfrm flipH="1">
                <a:off x="51775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24" name="Google Shape;2830;p58">
                <a:extLst>
                  <a:ext uri="{FF2B5EF4-FFF2-40B4-BE49-F238E27FC236}">
                    <a16:creationId xmlns:a16="http://schemas.microsoft.com/office/drawing/2014/main" id="{2D3ED207-472B-4EAB-A533-45AA1F3A93FE}"/>
                  </a:ext>
                </a:extLst>
              </p:cNvPr>
              <p:cNvSpPr/>
              <p:nvPr/>
            </p:nvSpPr>
            <p:spPr>
              <a:xfrm flipH="1">
                <a:off x="28543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25" name="Google Shape;2831;p58">
                <a:extLst>
                  <a:ext uri="{FF2B5EF4-FFF2-40B4-BE49-F238E27FC236}">
                    <a16:creationId xmlns:a16="http://schemas.microsoft.com/office/drawing/2014/main" id="{63CFBC9A-4DFD-4778-BF7F-2D144A79F213}"/>
                  </a:ext>
                </a:extLst>
              </p:cNvPr>
              <p:cNvSpPr/>
              <p:nvPr/>
            </p:nvSpPr>
            <p:spPr>
              <a:xfrm flipH="1">
                <a:off x="34351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26" name="Google Shape;2832;p58">
                <a:extLst>
                  <a:ext uri="{FF2B5EF4-FFF2-40B4-BE49-F238E27FC236}">
                    <a16:creationId xmlns:a16="http://schemas.microsoft.com/office/drawing/2014/main" id="{8EF9D40C-6E0F-4FC4-8756-91A4849447C8}"/>
                  </a:ext>
                </a:extLst>
              </p:cNvPr>
              <p:cNvSpPr/>
              <p:nvPr/>
            </p:nvSpPr>
            <p:spPr>
              <a:xfrm flipH="1">
                <a:off x="40159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27" name="Google Shape;2833;p58">
                <a:extLst>
                  <a:ext uri="{FF2B5EF4-FFF2-40B4-BE49-F238E27FC236}">
                    <a16:creationId xmlns:a16="http://schemas.microsoft.com/office/drawing/2014/main" id="{8F8AC7D3-B7A8-4821-ACBC-EAE80279DAD1}"/>
                  </a:ext>
                </a:extLst>
              </p:cNvPr>
              <p:cNvSpPr/>
              <p:nvPr/>
            </p:nvSpPr>
            <p:spPr>
              <a:xfrm flipH="1">
                <a:off x="45967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28" name="Google Shape;2834;p58">
                <a:extLst>
                  <a:ext uri="{FF2B5EF4-FFF2-40B4-BE49-F238E27FC236}">
                    <a16:creationId xmlns:a16="http://schemas.microsoft.com/office/drawing/2014/main" id="{50590A2C-4C56-48E9-A17F-B80D0C16D0A5}"/>
                  </a:ext>
                </a:extLst>
              </p:cNvPr>
              <p:cNvSpPr/>
              <p:nvPr/>
            </p:nvSpPr>
            <p:spPr>
              <a:xfrm flipH="1">
                <a:off x="51775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29" name="Google Shape;2835;p58">
                <a:extLst>
                  <a:ext uri="{FF2B5EF4-FFF2-40B4-BE49-F238E27FC236}">
                    <a16:creationId xmlns:a16="http://schemas.microsoft.com/office/drawing/2014/main" id="{3AD2F01D-A4BA-4C25-848D-E7D84E2F0086}"/>
                  </a:ext>
                </a:extLst>
              </p:cNvPr>
              <p:cNvSpPr/>
              <p:nvPr/>
            </p:nvSpPr>
            <p:spPr>
              <a:xfrm flipH="1">
                <a:off x="28543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30" name="Google Shape;2836;p58">
                <a:extLst>
                  <a:ext uri="{FF2B5EF4-FFF2-40B4-BE49-F238E27FC236}">
                    <a16:creationId xmlns:a16="http://schemas.microsoft.com/office/drawing/2014/main" id="{A5100BF0-9281-4422-B1F0-7D174C2A07ED}"/>
                  </a:ext>
                </a:extLst>
              </p:cNvPr>
              <p:cNvSpPr/>
              <p:nvPr/>
            </p:nvSpPr>
            <p:spPr>
              <a:xfrm flipH="1">
                <a:off x="34351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31" name="Google Shape;2837;p58">
                <a:extLst>
                  <a:ext uri="{FF2B5EF4-FFF2-40B4-BE49-F238E27FC236}">
                    <a16:creationId xmlns:a16="http://schemas.microsoft.com/office/drawing/2014/main" id="{8C125983-FA6D-4B87-8B30-1B296B199718}"/>
                  </a:ext>
                </a:extLst>
              </p:cNvPr>
              <p:cNvSpPr/>
              <p:nvPr/>
            </p:nvSpPr>
            <p:spPr>
              <a:xfrm flipH="1">
                <a:off x="40159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32" name="Google Shape;2838;p58">
                <a:extLst>
                  <a:ext uri="{FF2B5EF4-FFF2-40B4-BE49-F238E27FC236}">
                    <a16:creationId xmlns:a16="http://schemas.microsoft.com/office/drawing/2014/main" id="{DEF9515F-9F14-45DF-9005-A937C40F68EB}"/>
                  </a:ext>
                </a:extLst>
              </p:cNvPr>
              <p:cNvSpPr/>
              <p:nvPr/>
            </p:nvSpPr>
            <p:spPr>
              <a:xfrm flipH="1">
                <a:off x="45967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33" name="Google Shape;2839;p58">
                <a:extLst>
                  <a:ext uri="{FF2B5EF4-FFF2-40B4-BE49-F238E27FC236}">
                    <a16:creationId xmlns:a16="http://schemas.microsoft.com/office/drawing/2014/main" id="{7F2E2DD8-25CB-4A89-8DFE-2387C7116C60}"/>
                  </a:ext>
                </a:extLst>
              </p:cNvPr>
              <p:cNvSpPr/>
              <p:nvPr/>
            </p:nvSpPr>
            <p:spPr>
              <a:xfrm flipH="1">
                <a:off x="51775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34" name="Google Shape;2840;p58">
                <a:extLst>
                  <a:ext uri="{FF2B5EF4-FFF2-40B4-BE49-F238E27FC236}">
                    <a16:creationId xmlns:a16="http://schemas.microsoft.com/office/drawing/2014/main" id="{1F0DCFC4-DAD5-486C-A80F-91EA86C69548}"/>
                  </a:ext>
                </a:extLst>
              </p:cNvPr>
              <p:cNvSpPr/>
              <p:nvPr/>
            </p:nvSpPr>
            <p:spPr>
              <a:xfrm flipH="1">
                <a:off x="28543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35" name="Google Shape;2841;p58">
                <a:extLst>
                  <a:ext uri="{FF2B5EF4-FFF2-40B4-BE49-F238E27FC236}">
                    <a16:creationId xmlns:a16="http://schemas.microsoft.com/office/drawing/2014/main" id="{98211936-0A61-4AE9-BC7E-59024C6FEF9B}"/>
                  </a:ext>
                </a:extLst>
              </p:cNvPr>
              <p:cNvSpPr/>
              <p:nvPr/>
            </p:nvSpPr>
            <p:spPr>
              <a:xfrm flipH="1">
                <a:off x="34351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36" name="Google Shape;2842;p58">
                <a:extLst>
                  <a:ext uri="{FF2B5EF4-FFF2-40B4-BE49-F238E27FC236}">
                    <a16:creationId xmlns:a16="http://schemas.microsoft.com/office/drawing/2014/main" id="{DCDDD57C-3EA5-40A4-9D7E-67F6A8780C9A}"/>
                  </a:ext>
                </a:extLst>
              </p:cNvPr>
              <p:cNvSpPr/>
              <p:nvPr/>
            </p:nvSpPr>
            <p:spPr>
              <a:xfrm flipH="1">
                <a:off x="40159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37" name="Google Shape;2843;p58">
                <a:extLst>
                  <a:ext uri="{FF2B5EF4-FFF2-40B4-BE49-F238E27FC236}">
                    <a16:creationId xmlns:a16="http://schemas.microsoft.com/office/drawing/2014/main" id="{41206686-3EE8-4D3A-BF7E-B3857C9FAD95}"/>
                  </a:ext>
                </a:extLst>
              </p:cNvPr>
              <p:cNvSpPr/>
              <p:nvPr/>
            </p:nvSpPr>
            <p:spPr>
              <a:xfrm flipH="1">
                <a:off x="45967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38" name="Google Shape;2844;p58">
                <a:extLst>
                  <a:ext uri="{FF2B5EF4-FFF2-40B4-BE49-F238E27FC236}">
                    <a16:creationId xmlns:a16="http://schemas.microsoft.com/office/drawing/2014/main" id="{C8D23714-8679-44DE-AAFF-7075AAB67E24}"/>
                  </a:ext>
                </a:extLst>
              </p:cNvPr>
              <p:cNvSpPr/>
              <p:nvPr/>
            </p:nvSpPr>
            <p:spPr>
              <a:xfrm flipH="1">
                <a:off x="51775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sp>
          <p:nvSpPr>
            <p:cNvPr id="681" name="Google Shape;3094;p58">
              <a:extLst>
                <a:ext uri="{FF2B5EF4-FFF2-40B4-BE49-F238E27FC236}">
                  <a16:creationId xmlns:a16="http://schemas.microsoft.com/office/drawing/2014/main" id="{927704AD-1B3B-4E9A-808A-63CBA2A36F88}"/>
                </a:ext>
              </a:extLst>
            </p:cNvPr>
            <p:cNvSpPr/>
            <p:nvPr/>
          </p:nvSpPr>
          <p:spPr>
            <a:xfrm flipH="1">
              <a:off x="1920200" y="1618105"/>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682" name="Google Shape;3094;p58">
              <a:extLst>
                <a:ext uri="{FF2B5EF4-FFF2-40B4-BE49-F238E27FC236}">
                  <a16:creationId xmlns:a16="http://schemas.microsoft.com/office/drawing/2014/main" id="{118E1AF4-FB79-4056-9B57-7884F0EF4C6F}"/>
                </a:ext>
              </a:extLst>
            </p:cNvPr>
            <p:cNvSpPr/>
            <p:nvPr/>
          </p:nvSpPr>
          <p:spPr>
            <a:xfrm flipH="1">
              <a:off x="1834610" y="1724315"/>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683" name="Google Shape;3094;p58">
              <a:extLst>
                <a:ext uri="{FF2B5EF4-FFF2-40B4-BE49-F238E27FC236}">
                  <a16:creationId xmlns:a16="http://schemas.microsoft.com/office/drawing/2014/main" id="{C8CC1693-248C-466E-A5FF-223BCF833317}"/>
                </a:ext>
              </a:extLst>
            </p:cNvPr>
            <p:cNvSpPr/>
            <p:nvPr/>
          </p:nvSpPr>
          <p:spPr>
            <a:xfrm flipH="1">
              <a:off x="1739172" y="1854422"/>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684" name="Google Shape;3094;p58">
              <a:extLst>
                <a:ext uri="{FF2B5EF4-FFF2-40B4-BE49-F238E27FC236}">
                  <a16:creationId xmlns:a16="http://schemas.microsoft.com/office/drawing/2014/main" id="{F675A196-47F3-4250-BE5C-BBA8CB837F83}"/>
                </a:ext>
              </a:extLst>
            </p:cNvPr>
            <p:cNvSpPr/>
            <p:nvPr/>
          </p:nvSpPr>
          <p:spPr>
            <a:xfrm flipH="1">
              <a:off x="1644246" y="1989010"/>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685" name="Google Shape;3094;p58">
              <a:extLst>
                <a:ext uri="{FF2B5EF4-FFF2-40B4-BE49-F238E27FC236}">
                  <a16:creationId xmlns:a16="http://schemas.microsoft.com/office/drawing/2014/main" id="{F539DA16-4947-4A77-AEB0-0D8905A15939}"/>
                </a:ext>
              </a:extLst>
            </p:cNvPr>
            <p:cNvSpPr/>
            <p:nvPr/>
          </p:nvSpPr>
          <p:spPr>
            <a:xfrm flipH="1">
              <a:off x="1557542" y="2113654"/>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grpSp>
          <p:nvGrpSpPr>
            <p:cNvPr id="686" name="Google Shape;2818;p58">
              <a:extLst>
                <a:ext uri="{FF2B5EF4-FFF2-40B4-BE49-F238E27FC236}">
                  <a16:creationId xmlns:a16="http://schemas.microsoft.com/office/drawing/2014/main" id="{D5A55E13-0A2C-4029-9AEB-DCFABC2BEF75}"/>
                </a:ext>
              </a:extLst>
            </p:cNvPr>
            <p:cNvGrpSpPr/>
            <p:nvPr/>
          </p:nvGrpSpPr>
          <p:grpSpPr>
            <a:xfrm>
              <a:off x="1485499" y="2245074"/>
              <a:ext cx="861417" cy="901757"/>
              <a:chOff x="2854300" y="1168125"/>
              <a:chExt cx="2904000" cy="2668950"/>
            </a:xfrm>
          </p:grpSpPr>
          <p:sp>
            <p:nvSpPr>
              <p:cNvPr id="687" name="Google Shape;2819;p58">
                <a:extLst>
                  <a:ext uri="{FF2B5EF4-FFF2-40B4-BE49-F238E27FC236}">
                    <a16:creationId xmlns:a16="http://schemas.microsoft.com/office/drawing/2014/main" id="{2A748E87-DE08-4B32-AD45-CA7A9F5E3D5D}"/>
                  </a:ext>
                </a:extLst>
              </p:cNvPr>
              <p:cNvSpPr/>
              <p:nvPr/>
            </p:nvSpPr>
            <p:spPr>
              <a:xfrm flipH="1">
                <a:off x="2854300" y="11681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88" name="Google Shape;2820;p58">
                <a:extLst>
                  <a:ext uri="{FF2B5EF4-FFF2-40B4-BE49-F238E27FC236}">
                    <a16:creationId xmlns:a16="http://schemas.microsoft.com/office/drawing/2014/main" id="{0BE62713-21FF-4BA9-8DB5-310FFE072C6B}"/>
                  </a:ext>
                </a:extLst>
              </p:cNvPr>
              <p:cNvSpPr/>
              <p:nvPr/>
            </p:nvSpPr>
            <p:spPr>
              <a:xfrm flipH="1">
                <a:off x="28543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89" name="Google Shape;2821;p58">
                <a:extLst>
                  <a:ext uri="{FF2B5EF4-FFF2-40B4-BE49-F238E27FC236}">
                    <a16:creationId xmlns:a16="http://schemas.microsoft.com/office/drawing/2014/main" id="{74FC4398-A517-4FB0-A722-72725792589F}"/>
                  </a:ext>
                </a:extLst>
              </p:cNvPr>
              <p:cNvSpPr/>
              <p:nvPr/>
            </p:nvSpPr>
            <p:spPr>
              <a:xfrm flipH="1">
                <a:off x="34351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90" name="Google Shape;2822;p58">
                <a:extLst>
                  <a:ext uri="{FF2B5EF4-FFF2-40B4-BE49-F238E27FC236}">
                    <a16:creationId xmlns:a16="http://schemas.microsoft.com/office/drawing/2014/main" id="{3B7A780A-2237-466E-A6E6-040A410C8EA5}"/>
                  </a:ext>
                </a:extLst>
              </p:cNvPr>
              <p:cNvSpPr/>
              <p:nvPr/>
            </p:nvSpPr>
            <p:spPr>
              <a:xfrm flipH="1">
                <a:off x="40159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91" name="Google Shape;2823;p58">
                <a:extLst>
                  <a:ext uri="{FF2B5EF4-FFF2-40B4-BE49-F238E27FC236}">
                    <a16:creationId xmlns:a16="http://schemas.microsoft.com/office/drawing/2014/main" id="{A095D089-1459-4989-B207-A8002F5093B5}"/>
                  </a:ext>
                </a:extLst>
              </p:cNvPr>
              <p:cNvSpPr/>
              <p:nvPr/>
            </p:nvSpPr>
            <p:spPr>
              <a:xfrm flipH="1">
                <a:off x="45967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92" name="Google Shape;2824;p58">
                <a:extLst>
                  <a:ext uri="{FF2B5EF4-FFF2-40B4-BE49-F238E27FC236}">
                    <a16:creationId xmlns:a16="http://schemas.microsoft.com/office/drawing/2014/main" id="{A456E2C3-2421-448E-BA7D-46D8CD979108}"/>
                  </a:ext>
                </a:extLst>
              </p:cNvPr>
              <p:cNvSpPr/>
              <p:nvPr/>
            </p:nvSpPr>
            <p:spPr>
              <a:xfrm flipH="1">
                <a:off x="51775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93" name="Google Shape;2825;p58">
                <a:extLst>
                  <a:ext uri="{FF2B5EF4-FFF2-40B4-BE49-F238E27FC236}">
                    <a16:creationId xmlns:a16="http://schemas.microsoft.com/office/drawing/2014/main" id="{F0CAFCB6-3EE6-4EE5-97E2-5B0B437BA49F}"/>
                  </a:ext>
                </a:extLst>
              </p:cNvPr>
              <p:cNvSpPr/>
              <p:nvPr/>
            </p:nvSpPr>
            <p:spPr>
              <a:xfrm flipH="1">
                <a:off x="28543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94" name="Google Shape;2826;p58">
                <a:extLst>
                  <a:ext uri="{FF2B5EF4-FFF2-40B4-BE49-F238E27FC236}">
                    <a16:creationId xmlns:a16="http://schemas.microsoft.com/office/drawing/2014/main" id="{5D49B2B7-2CA4-47D9-BB94-6C49E95E271A}"/>
                  </a:ext>
                </a:extLst>
              </p:cNvPr>
              <p:cNvSpPr/>
              <p:nvPr/>
            </p:nvSpPr>
            <p:spPr>
              <a:xfrm flipH="1">
                <a:off x="34351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95" name="Google Shape;2827;p58">
                <a:extLst>
                  <a:ext uri="{FF2B5EF4-FFF2-40B4-BE49-F238E27FC236}">
                    <a16:creationId xmlns:a16="http://schemas.microsoft.com/office/drawing/2014/main" id="{D77F6582-2398-46D0-833D-7CCEE09B7431}"/>
                  </a:ext>
                </a:extLst>
              </p:cNvPr>
              <p:cNvSpPr/>
              <p:nvPr/>
            </p:nvSpPr>
            <p:spPr>
              <a:xfrm flipH="1">
                <a:off x="40159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96" name="Google Shape;2828;p58">
                <a:extLst>
                  <a:ext uri="{FF2B5EF4-FFF2-40B4-BE49-F238E27FC236}">
                    <a16:creationId xmlns:a16="http://schemas.microsoft.com/office/drawing/2014/main" id="{10D5F591-8D83-4E94-ABDC-FA0900473990}"/>
                  </a:ext>
                </a:extLst>
              </p:cNvPr>
              <p:cNvSpPr/>
              <p:nvPr/>
            </p:nvSpPr>
            <p:spPr>
              <a:xfrm flipH="1">
                <a:off x="45967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97" name="Google Shape;2829;p58">
                <a:extLst>
                  <a:ext uri="{FF2B5EF4-FFF2-40B4-BE49-F238E27FC236}">
                    <a16:creationId xmlns:a16="http://schemas.microsoft.com/office/drawing/2014/main" id="{09C8E485-DAC5-4DFE-8326-CCE6577EA5CE}"/>
                  </a:ext>
                </a:extLst>
              </p:cNvPr>
              <p:cNvSpPr/>
              <p:nvPr/>
            </p:nvSpPr>
            <p:spPr>
              <a:xfrm flipH="1">
                <a:off x="51775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98" name="Google Shape;2830;p58">
                <a:extLst>
                  <a:ext uri="{FF2B5EF4-FFF2-40B4-BE49-F238E27FC236}">
                    <a16:creationId xmlns:a16="http://schemas.microsoft.com/office/drawing/2014/main" id="{E788F96C-3E24-4013-BC4E-8E5FC1EA24B1}"/>
                  </a:ext>
                </a:extLst>
              </p:cNvPr>
              <p:cNvSpPr/>
              <p:nvPr/>
            </p:nvSpPr>
            <p:spPr>
              <a:xfrm flipH="1">
                <a:off x="28543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699" name="Google Shape;2831;p58">
                <a:extLst>
                  <a:ext uri="{FF2B5EF4-FFF2-40B4-BE49-F238E27FC236}">
                    <a16:creationId xmlns:a16="http://schemas.microsoft.com/office/drawing/2014/main" id="{00E3E4D7-FD48-4680-9B6A-39C468FF6CD2}"/>
                  </a:ext>
                </a:extLst>
              </p:cNvPr>
              <p:cNvSpPr/>
              <p:nvPr/>
            </p:nvSpPr>
            <p:spPr>
              <a:xfrm flipH="1">
                <a:off x="34351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00" name="Google Shape;2832;p58">
                <a:extLst>
                  <a:ext uri="{FF2B5EF4-FFF2-40B4-BE49-F238E27FC236}">
                    <a16:creationId xmlns:a16="http://schemas.microsoft.com/office/drawing/2014/main" id="{E41598BD-3777-4B93-A948-052BF12EF7F9}"/>
                  </a:ext>
                </a:extLst>
              </p:cNvPr>
              <p:cNvSpPr/>
              <p:nvPr/>
            </p:nvSpPr>
            <p:spPr>
              <a:xfrm flipH="1">
                <a:off x="40159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01" name="Google Shape;2833;p58">
                <a:extLst>
                  <a:ext uri="{FF2B5EF4-FFF2-40B4-BE49-F238E27FC236}">
                    <a16:creationId xmlns:a16="http://schemas.microsoft.com/office/drawing/2014/main" id="{3E4E96A7-D2D9-4EDD-BB55-C4E75ADED23C}"/>
                  </a:ext>
                </a:extLst>
              </p:cNvPr>
              <p:cNvSpPr/>
              <p:nvPr/>
            </p:nvSpPr>
            <p:spPr>
              <a:xfrm flipH="1">
                <a:off x="45967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02" name="Google Shape;2834;p58">
                <a:extLst>
                  <a:ext uri="{FF2B5EF4-FFF2-40B4-BE49-F238E27FC236}">
                    <a16:creationId xmlns:a16="http://schemas.microsoft.com/office/drawing/2014/main" id="{E6D6A711-CDDF-49B6-BB6E-2A77E7B35438}"/>
                  </a:ext>
                </a:extLst>
              </p:cNvPr>
              <p:cNvSpPr/>
              <p:nvPr/>
            </p:nvSpPr>
            <p:spPr>
              <a:xfrm flipH="1">
                <a:off x="51775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03" name="Google Shape;2835;p58">
                <a:extLst>
                  <a:ext uri="{FF2B5EF4-FFF2-40B4-BE49-F238E27FC236}">
                    <a16:creationId xmlns:a16="http://schemas.microsoft.com/office/drawing/2014/main" id="{0498FBB4-029D-43D1-90EA-66C36304817C}"/>
                  </a:ext>
                </a:extLst>
              </p:cNvPr>
              <p:cNvSpPr/>
              <p:nvPr/>
            </p:nvSpPr>
            <p:spPr>
              <a:xfrm flipH="1">
                <a:off x="28543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04" name="Google Shape;2836;p58">
                <a:extLst>
                  <a:ext uri="{FF2B5EF4-FFF2-40B4-BE49-F238E27FC236}">
                    <a16:creationId xmlns:a16="http://schemas.microsoft.com/office/drawing/2014/main" id="{AA171883-9D5D-48F7-AF7C-A678083DFA08}"/>
                  </a:ext>
                </a:extLst>
              </p:cNvPr>
              <p:cNvSpPr/>
              <p:nvPr/>
            </p:nvSpPr>
            <p:spPr>
              <a:xfrm flipH="1">
                <a:off x="34351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05" name="Google Shape;2837;p58">
                <a:extLst>
                  <a:ext uri="{FF2B5EF4-FFF2-40B4-BE49-F238E27FC236}">
                    <a16:creationId xmlns:a16="http://schemas.microsoft.com/office/drawing/2014/main" id="{C6BE6AE5-1AE2-4789-A996-EE7B887F32E5}"/>
                  </a:ext>
                </a:extLst>
              </p:cNvPr>
              <p:cNvSpPr/>
              <p:nvPr/>
            </p:nvSpPr>
            <p:spPr>
              <a:xfrm flipH="1">
                <a:off x="40159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06" name="Google Shape;2838;p58">
                <a:extLst>
                  <a:ext uri="{FF2B5EF4-FFF2-40B4-BE49-F238E27FC236}">
                    <a16:creationId xmlns:a16="http://schemas.microsoft.com/office/drawing/2014/main" id="{D611936A-EE98-4EB5-A057-8B5EF8212BAC}"/>
                  </a:ext>
                </a:extLst>
              </p:cNvPr>
              <p:cNvSpPr/>
              <p:nvPr/>
            </p:nvSpPr>
            <p:spPr>
              <a:xfrm flipH="1">
                <a:off x="45967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07" name="Google Shape;2839;p58">
                <a:extLst>
                  <a:ext uri="{FF2B5EF4-FFF2-40B4-BE49-F238E27FC236}">
                    <a16:creationId xmlns:a16="http://schemas.microsoft.com/office/drawing/2014/main" id="{70C258EC-7EFD-405B-BB2C-16A9E1BD0DFD}"/>
                  </a:ext>
                </a:extLst>
              </p:cNvPr>
              <p:cNvSpPr/>
              <p:nvPr/>
            </p:nvSpPr>
            <p:spPr>
              <a:xfrm flipH="1">
                <a:off x="51775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08" name="Google Shape;2840;p58">
                <a:extLst>
                  <a:ext uri="{FF2B5EF4-FFF2-40B4-BE49-F238E27FC236}">
                    <a16:creationId xmlns:a16="http://schemas.microsoft.com/office/drawing/2014/main" id="{11016ED4-90ED-452E-A1C6-45A80E0E8255}"/>
                  </a:ext>
                </a:extLst>
              </p:cNvPr>
              <p:cNvSpPr/>
              <p:nvPr/>
            </p:nvSpPr>
            <p:spPr>
              <a:xfrm flipH="1">
                <a:off x="28543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09" name="Google Shape;2841;p58">
                <a:extLst>
                  <a:ext uri="{FF2B5EF4-FFF2-40B4-BE49-F238E27FC236}">
                    <a16:creationId xmlns:a16="http://schemas.microsoft.com/office/drawing/2014/main" id="{77BCD746-472F-4B00-9A59-022A5F2C9601}"/>
                  </a:ext>
                </a:extLst>
              </p:cNvPr>
              <p:cNvSpPr/>
              <p:nvPr/>
            </p:nvSpPr>
            <p:spPr>
              <a:xfrm flipH="1">
                <a:off x="34351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10" name="Google Shape;2842;p58">
                <a:extLst>
                  <a:ext uri="{FF2B5EF4-FFF2-40B4-BE49-F238E27FC236}">
                    <a16:creationId xmlns:a16="http://schemas.microsoft.com/office/drawing/2014/main" id="{6FBC29E7-251C-472A-BB31-F65A06DEEBFB}"/>
                  </a:ext>
                </a:extLst>
              </p:cNvPr>
              <p:cNvSpPr/>
              <p:nvPr/>
            </p:nvSpPr>
            <p:spPr>
              <a:xfrm flipH="1">
                <a:off x="40159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11" name="Google Shape;2843;p58">
                <a:extLst>
                  <a:ext uri="{FF2B5EF4-FFF2-40B4-BE49-F238E27FC236}">
                    <a16:creationId xmlns:a16="http://schemas.microsoft.com/office/drawing/2014/main" id="{298483CB-7E6E-447D-A8A6-49539619C54C}"/>
                  </a:ext>
                </a:extLst>
              </p:cNvPr>
              <p:cNvSpPr/>
              <p:nvPr/>
            </p:nvSpPr>
            <p:spPr>
              <a:xfrm flipH="1">
                <a:off x="45967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12" name="Google Shape;2844;p58">
                <a:extLst>
                  <a:ext uri="{FF2B5EF4-FFF2-40B4-BE49-F238E27FC236}">
                    <a16:creationId xmlns:a16="http://schemas.microsoft.com/office/drawing/2014/main" id="{02808609-7D55-48F0-8D31-314B3C328DE0}"/>
                  </a:ext>
                </a:extLst>
              </p:cNvPr>
              <p:cNvSpPr/>
              <p:nvPr/>
            </p:nvSpPr>
            <p:spPr>
              <a:xfrm flipH="1">
                <a:off x="51775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grpSp>
      <p:cxnSp>
        <p:nvCxnSpPr>
          <p:cNvPr id="765" name="Google Shape;2916;p58">
            <a:extLst>
              <a:ext uri="{FF2B5EF4-FFF2-40B4-BE49-F238E27FC236}">
                <a16:creationId xmlns:a16="http://schemas.microsoft.com/office/drawing/2014/main" id="{4217B90F-2BB2-48D2-9FF1-ED7C98CD4866}"/>
              </a:ext>
            </a:extLst>
          </p:cNvPr>
          <p:cNvCxnSpPr/>
          <p:nvPr/>
        </p:nvCxnSpPr>
        <p:spPr>
          <a:xfrm>
            <a:off x="4416825" y="4791490"/>
            <a:ext cx="213153" cy="1322"/>
          </a:xfrm>
          <a:prstGeom prst="straightConnector1">
            <a:avLst/>
          </a:prstGeom>
          <a:noFill/>
          <a:ln w="9525" cap="flat" cmpd="sng">
            <a:solidFill>
              <a:srgbClr val="595959"/>
            </a:solidFill>
            <a:prstDash val="dash"/>
            <a:round/>
            <a:headEnd type="none" w="med" len="med"/>
            <a:tailEnd type="triangle" w="med" len="med"/>
          </a:ln>
        </p:spPr>
      </p:cxnSp>
      <p:cxnSp>
        <p:nvCxnSpPr>
          <p:cNvPr id="766" name="Google Shape;2917;p58">
            <a:extLst>
              <a:ext uri="{FF2B5EF4-FFF2-40B4-BE49-F238E27FC236}">
                <a16:creationId xmlns:a16="http://schemas.microsoft.com/office/drawing/2014/main" id="{5841947C-7955-4E04-86FD-0561E55F6EEE}"/>
              </a:ext>
            </a:extLst>
          </p:cNvPr>
          <p:cNvCxnSpPr>
            <a:cxnSpLocks/>
          </p:cNvCxnSpPr>
          <p:nvPr/>
        </p:nvCxnSpPr>
        <p:spPr>
          <a:xfrm>
            <a:off x="4387921" y="5695758"/>
            <a:ext cx="213153" cy="1322"/>
          </a:xfrm>
          <a:prstGeom prst="straightConnector1">
            <a:avLst/>
          </a:prstGeom>
          <a:noFill/>
          <a:ln w="9525" cap="flat" cmpd="sng">
            <a:solidFill>
              <a:srgbClr val="595959"/>
            </a:solidFill>
            <a:prstDash val="dash"/>
            <a:round/>
            <a:headEnd type="none" w="med" len="med"/>
            <a:tailEnd type="triangle" w="med" len="med"/>
          </a:ln>
        </p:spPr>
      </p:cxnSp>
      <p:grpSp>
        <p:nvGrpSpPr>
          <p:cNvPr id="767" name="Google Shape;2918;p58">
            <a:extLst>
              <a:ext uri="{FF2B5EF4-FFF2-40B4-BE49-F238E27FC236}">
                <a16:creationId xmlns:a16="http://schemas.microsoft.com/office/drawing/2014/main" id="{86076947-7FC3-4715-AADC-261C0092A9B8}"/>
              </a:ext>
            </a:extLst>
          </p:cNvPr>
          <p:cNvGrpSpPr/>
          <p:nvPr/>
        </p:nvGrpSpPr>
        <p:grpSpPr>
          <a:xfrm>
            <a:off x="4746406" y="4481774"/>
            <a:ext cx="682431" cy="644719"/>
            <a:chOff x="5950075" y="854725"/>
            <a:chExt cx="2904000" cy="2668950"/>
          </a:xfrm>
        </p:grpSpPr>
        <p:sp>
          <p:nvSpPr>
            <p:cNvPr id="768" name="Google Shape;2919;p58">
              <a:extLst>
                <a:ext uri="{FF2B5EF4-FFF2-40B4-BE49-F238E27FC236}">
                  <a16:creationId xmlns:a16="http://schemas.microsoft.com/office/drawing/2014/main" id="{7B5C8786-193C-49C3-A684-C44C0C83FECD}"/>
                </a:ext>
              </a:extLst>
            </p:cNvPr>
            <p:cNvSpPr/>
            <p:nvPr/>
          </p:nvSpPr>
          <p:spPr>
            <a:xfrm flipH="1">
              <a:off x="5950075" y="854725"/>
              <a:ext cx="2904000" cy="26673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69" name="Google Shape;2920;p58">
              <a:extLst>
                <a:ext uri="{FF2B5EF4-FFF2-40B4-BE49-F238E27FC236}">
                  <a16:creationId xmlns:a16="http://schemas.microsoft.com/office/drawing/2014/main" id="{1A660CB8-1434-4B5A-8772-036971839AF0}"/>
                </a:ext>
              </a:extLst>
            </p:cNvPr>
            <p:cNvSpPr/>
            <p:nvPr/>
          </p:nvSpPr>
          <p:spPr>
            <a:xfrm flipH="1">
              <a:off x="5950075" y="8547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70" name="Google Shape;2921;p58">
              <a:extLst>
                <a:ext uri="{FF2B5EF4-FFF2-40B4-BE49-F238E27FC236}">
                  <a16:creationId xmlns:a16="http://schemas.microsoft.com/office/drawing/2014/main" id="{90254DA4-8324-4EA6-882A-AAE776440850}"/>
                </a:ext>
              </a:extLst>
            </p:cNvPr>
            <p:cNvSpPr/>
            <p:nvPr/>
          </p:nvSpPr>
          <p:spPr>
            <a:xfrm flipH="1">
              <a:off x="6530875" y="8547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71" name="Google Shape;2922;p58">
              <a:extLst>
                <a:ext uri="{FF2B5EF4-FFF2-40B4-BE49-F238E27FC236}">
                  <a16:creationId xmlns:a16="http://schemas.microsoft.com/office/drawing/2014/main" id="{083B02B1-BDFD-4C3F-9856-2863889F5603}"/>
                </a:ext>
              </a:extLst>
            </p:cNvPr>
            <p:cNvSpPr/>
            <p:nvPr/>
          </p:nvSpPr>
          <p:spPr>
            <a:xfrm flipH="1">
              <a:off x="7111675" y="8547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72" name="Google Shape;2923;p58">
              <a:extLst>
                <a:ext uri="{FF2B5EF4-FFF2-40B4-BE49-F238E27FC236}">
                  <a16:creationId xmlns:a16="http://schemas.microsoft.com/office/drawing/2014/main" id="{C822162D-4D47-49A2-B6CA-9C486244107B}"/>
                </a:ext>
              </a:extLst>
            </p:cNvPr>
            <p:cNvSpPr/>
            <p:nvPr/>
          </p:nvSpPr>
          <p:spPr>
            <a:xfrm flipH="1">
              <a:off x="7692475" y="8547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73" name="Google Shape;2924;p58">
              <a:extLst>
                <a:ext uri="{FF2B5EF4-FFF2-40B4-BE49-F238E27FC236}">
                  <a16:creationId xmlns:a16="http://schemas.microsoft.com/office/drawing/2014/main" id="{D1C2CF6A-518E-414B-A975-95FE4F169B2D}"/>
                </a:ext>
              </a:extLst>
            </p:cNvPr>
            <p:cNvSpPr/>
            <p:nvPr/>
          </p:nvSpPr>
          <p:spPr>
            <a:xfrm flipH="1">
              <a:off x="8273275" y="8547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74" name="Google Shape;2925;p58">
              <a:extLst>
                <a:ext uri="{FF2B5EF4-FFF2-40B4-BE49-F238E27FC236}">
                  <a16:creationId xmlns:a16="http://schemas.microsoft.com/office/drawing/2014/main" id="{73DC9B3E-0248-46AB-94C7-7EFF945AF05F}"/>
                </a:ext>
              </a:extLst>
            </p:cNvPr>
            <p:cNvSpPr/>
            <p:nvPr/>
          </p:nvSpPr>
          <p:spPr>
            <a:xfrm flipH="1">
              <a:off x="5950075" y="13875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75" name="Google Shape;2926;p58">
              <a:extLst>
                <a:ext uri="{FF2B5EF4-FFF2-40B4-BE49-F238E27FC236}">
                  <a16:creationId xmlns:a16="http://schemas.microsoft.com/office/drawing/2014/main" id="{75AF5D22-C47A-44A7-A68F-4732D110CCE9}"/>
                </a:ext>
              </a:extLst>
            </p:cNvPr>
            <p:cNvSpPr/>
            <p:nvPr/>
          </p:nvSpPr>
          <p:spPr>
            <a:xfrm flipH="1">
              <a:off x="6530875" y="13875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76" name="Google Shape;2927;p58">
              <a:extLst>
                <a:ext uri="{FF2B5EF4-FFF2-40B4-BE49-F238E27FC236}">
                  <a16:creationId xmlns:a16="http://schemas.microsoft.com/office/drawing/2014/main" id="{6ACA8E6C-1C1B-412F-ABDA-4364C4D1E84A}"/>
                </a:ext>
              </a:extLst>
            </p:cNvPr>
            <p:cNvSpPr/>
            <p:nvPr/>
          </p:nvSpPr>
          <p:spPr>
            <a:xfrm flipH="1">
              <a:off x="7111675" y="13875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77" name="Google Shape;2928;p58">
              <a:extLst>
                <a:ext uri="{FF2B5EF4-FFF2-40B4-BE49-F238E27FC236}">
                  <a16:creationId xmlns:a16="http://schemas.microsoft.com/office/drawing/2014/main" id="{6B7034AD-3418-4FBC-BAFE-E88CD29A93B5}"/>
                </a:ext>
              </a:extLst>
            </p:cNvPr>
            <p:cNvSpPr/>
            <p:nvPr/>
          </p:nvSpPr>
          <p:spPr>
            <a:xfrm flipH="1">
              <a:off x="7692475" y="13875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78" name="Google Shape;2929;p58">
              <a:extLst>
                <a:ext uri="{FF2B5EF4-FFF2-40B4-BE49-F238E27FC236}">
                  <a16:creationId xmlns:a16="http://schemas.microsoft.com/office/drawing/2014/main" id="{330DD025-87BA-498D-89DA-93228747081B}"/>
                </a:ext>
              </a:extLst>
            </p:cNvPr>
            <p:cNvSpPr/>
            <p:nvPr/>
          </p:nvSpPr>
          <p:spPr>
            <a:xfrm flipH="1">
              <a:off x="8273275" y="13875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79" name="Google Shape;2930;p58">
              <a:extLst>
                <a:ext uri="{FF2B5EF4-FFF2-40B4-BE49-F238E27FC236}">
                  <a16:creationId xmlns:a16="http://schemas.microsoft.com/office/drawing/2014/main" id="{1DBD1C64-851C-41FD-AF17-AC054D04DD5A}"/>
                </a:ext>
              </a:extLst>
            </p:cNvPr>
            <p:cNvSpPr/>
            <p:nvPr/>
          </p:nvSpPr>
          <p:spPr>
            <a:xfrm flipH="1">
              <a:off x="5950075" y="19219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80" name="Google Shape;2931;p58">
              <a:extLst>
                <a:ext uri="{FF2B5EF4-FFF2-40B4-BE49-F238E27FC236}">
                  <a16:creationId xmlns:a16="http://schemas.microsoft.com/office/drawing/2014/main" id="{461DB45D-4313-497F-BCAD-BAB834731A73}"/>
                </a:ext>
              </a:extLst>
            </p:cNvPr>
            <p:cNvSpPr/>
            <p:nvPr/>
          </p:nvSpPr>
          <p:spPr>
            <a:xfrm flipH="1">
              <a:off x="6530875" y="19219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81" name="Google Shape;2932;p58">
              <a:extLst>
                <a:ext uri="{FF2B5EF4-FFF2-40B4-BE49-F238E27FC236}">
                  <a16:creationId xmlns:a16="http://schemas.microsoft.com/office/drawing/2014/main" id="{04560ACE-7BCA-464B-9C4F-7CEEE6E59E8B}"/>
                </a:ext>
              </a:extLst>
            </p:cNvPr>
            <p:cNvSpPr/>
            <p:nvPr/>
          </p:nvSpPr>
          <p:spPr>
            <a:xfrm flipH="1">
              <a:off x="7111675" y="19219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82" name="Google Shape;2933;p58">
              <a:extLst>
                <a:ext uri="{FF2B5EF4-FFF2-40B4-BE49-F238E27FC236}">
                  <a16:creationId xmlns:a16="http://schemas.microsoft.com/office/drawing/2014/main" id="{7475D0DA-C263-4382-A6B9-685721B18FA9}"/>
                </a:ext>
              </a:extLst>
            </p:cNvPr>
            <p:cNvSpPr/>
            <p:nvPr/>
          </p:nvSpPr>
          <p:spPr>
            <a:xfrm flipH="1">
              <a:off x="7692475" y="19219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83" name="Google Shape;2934;p58">
              <a:extLst>
                <a:ext uri="{FF2B5EF4-FFF2-40B4-BE49-F238E27FC236}">
                  <a16:creationId xmlns:a16="http://schemas.microsoft.com/office/drawing/2014/main" id="{586FD3B8-7E4F-4DFC-A8A8-9B69A5AA36CE}"/>
                </a:ext>
              </a:extLst>
            </p:cNvPr>
            <p:cNvSpPr/>
            <p:nvPr/>
          </p:nvSpPr>
          <p:spPr>
            <a:xfrm flipH="1">
              <a:off x="8273275" y="19219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84" name="Google Shape;2935;p58">
              <a:extLst>
                <a:ext uri="{FF2B5EF4-FFF2-40B4-BE49-F238E27FC236}">
                  <a16:creationId xmlns:a16="http://schemas.microsoft.com/office/drawing/2014/main" id="{A744FE78-D1FD-4385-B13F-3E0E21EB39CB}"/>
                </a:ext>
              </a:extLst>
            </p:cNvPr>
            <p:cNvSpPr/>
            <p:nvPr/>
          </p:nvSpPr>
          <p:spPr>
            <a:xfrm flipH="1">
              <a:off x="5950075" y="24564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85" name="Google Shape;2936;p58">
              <a:extLst>
                <a:ext uri="{FF2B5EF4-FFF2-40B4-BE49-F238E27FC236}">
                  <a16:creationId xmlns:a16="http://schemas.microsoft.com/office/drawing/2014/main" id="{8EA3E662-FE21-43D7-8EC0-BA9FFE90828C}"/>
                </a:ext>
              </a:extLst>
            </p:cNvPr>
            <p:cNvSpPr/>
            <p:nvPr/>
          </p:nvSpPr>
          <p:spPr>
            <a:xfrm flipH="1">
              <a:off x="6530875" y="24564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86" name="Google Shape;2937;p58">
              <a:extLst>
                <a:ext uri="{FF2B5EF4-FFF2-40B4-BE49-F238E27FC236}">
                  <a16:creationId xmlns:a16="http://schemas.microsoft.com/office/drawing/2014/main" id="{1A3F3E9B-D6C6-4C17-80F8-775C6DBEF1B4}"/>
                </a:ext>
              </a:extLst>
            </p:cNvPr>
            <p:cNvSpPr/>
            <p:nvPr/>
          </p:nvSpPr>
          <p:spPr>
            <a:xfrm flipH="1">
              <a:off x="7111675" y="24564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87" name="Google Shape;2938;p58">
              <a:extLst>
                <a:ext uri="{FF2B5EF4-FFF2-40B4-BE49-F238E27FC236}">
                  <a16:creationId xmlns:a16="http://schemas.microsoft.com/office/drawing/2014/main" id="{3A853169-98A9-4A4A-BF1A-6C15A9833C67}"/>
                </a:ext>
              </a:extLst>
            </p:cNvPr>
            <p:cNvSpPr/>
            <p:nvPr/>
          </p:nvSpPr>
          <p:spPr>
            <a:xfrm flipH="1">
              <a:off x="7692475" y="24564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88" name="Google Shape;2939;p58">
              <a:extLst>
                <a:ext uri="{FF2B5EF4-FFF2-40B4-BE49-F238E27FC236}">
                  <a16:creationId xmlns:a16="http://schemas.microsoft.com/office/drawing/2014/main" id="{38594124-705B-4E95-8B6A-31A7E6A63CB9}"/>
                </a:ext>
              </a:extLst>
            </p:cNvPr>
            <p:cNvSpPr/>
            <p:nvPr/>
          </p:nvSpPr>
          <p:spPr>
            <a:xfrm flipH="1">
              <a:off x="8273275" y="245642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89" name="Google Shape;2940;p58">
              <a:extLst>
                <a:ext uri="{FF2B5EF4-FFF2-40B4-BE49-F238E27FC236}">
                  <a16:creationId xmlns:a16="http://schemas.microsoft.com/office/drawing/2014/main" id="{9F985ECD-4111-4200-AE76-AC6B37F8C7F1}"/>
                </a:ext>
              </a:extLst>
            </p:cNvPr>
            <p:cNvSpPr/>
            <p:nvPr/>
          </p:nvSpPr>
          <p:spPr>
            <a:xfrm flipH="1">
              <a:off x="5950075" y="29908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90" name="Google Shape;2941;p58">
              <a:extLst>
                <a:ext uri="{FF2B5EF4-FFF2-40B4-BE49-F238E27FC236}">
                  <a16:creationId xmlns:a16="http://schemas.microsoft.com/office/drawing/2014/main" id="{C24F104C-E9F1-41E5-8554-91302A2282F5}"/>
                </a:ext>
              </a:extLst>
            </p:cNvPr>
            <p:cNvSpPr/>
            <p:nvPr/>
          </p:nvSpPr>
          <p:spPr>
            <a:xfrm flipH="1">
              <a:off x="6530875" y="29908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91" name="Google Shape;2942;p58">
              <a:extLst>
                <a:ext uri="{FF2B5EF4-FFF2-40B4-BE49-F238E27FC236}">
                  <a16:creationId xmlns:a16="http://schemas.microsoft.com/office/drawing/2014/main" id="{7569E988-D763-406A-B98A-26BA96F87485}"/>
                </a:ext>
              </a:extLst>
            </p:cNvPr>
            <p:cNvSpPr/>
            <p:nvPr/>
          </p:nvSpPr>
          <p:spPr>
            <a:xfrm flipH="1">
              <a:off x="7111675" y="29908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92" name="Google Shape;2943;p58">
              <a:extLst>
                <a:ext uri="{FF2B5EF4-FFF2-40B4-BE49-F238E27FC236}">
                  <a16:creationId xmlns:a16="http://schemas.microsoft.com/office/drawing/2014/main" id="{C0FF9199-BDEB-4742-A7F3-B030C5A83703}"/>
                </a:ext>
              </a:extLst>
            </p:cNvPr>
            <p:cNvSpPr/>
            <p:nvPr/>
          </p:nvSpPr>
          <p:spPr>
            <a:xfrm flipH="1">
              <a:off x="7692475" y="29908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93" name="Google Shape;2944;p58">
              <a:extLst>
                <a:ext uri="{FF2B5EF4-FFF2-40B4-BE49-F238E27FC236}">
                  <a16:creationId xmlns:a16="http://schemas.microsoft.com/office/drawing/2014/main" id="{1ADA4B3F-0F4A-40AC-A363-2340644AA3C3}"/>
                </a:ext>
              </a:extLst>
            </p:cNvPr>
            <p:cNvSpPr/>
            <p:nvPr/>
          </p:nvSpPr>
          <p:spPr>
            <a:xfrm flipH="1">
              <a:off x="8273275" y="2990875"/>
              <a:ext cx="580800" cy="532800"/>
            </a:xfrm>
            <a:prstGeom prst="rect">
              <a:avLst/>
            </a:prstGeom>
            <a:gradFill>
              <a:gsLst>
                <a:gs pos="0">
                  <a:srgbClr val="69D4F4">
                    <a:alpha val="26274"/>
                  </a:srgbClr>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grpSp>
        <p:nvGrpSpPr>
          <p:cNvPr id="794" name="Google Shape;2945;p58">
            <a:extLst>
              <a:ext uri="{FF2B5EF4-FFF2-40B4-BE49-F238E27FC236}">
                <a16:creationId xmlns:a16="http://schemas.microsoft.com/office/drawing/2014/main" id="{C9F18F71-07A4-45B4-BBC5-4D36445DC90C}"/>
              </a:ext>
            </a:extLst>
          </p:cNvPr>
          <p:cNvGrpSpPr/>
          <p:nvPr/>
        </p:nvGrpSpPr>
        <p:grpSpPr>
          <a:xfrm>
            <a:off x="4746620" y="5350708"/>
            <a:ext cx="681980" cy="646091"/>
            <a:chOff x="2854300" y="1168125"/>
            <a:chExt cx="2904000" cy="2668950"/>
          </a:xfrm>
        </p:grpSpPr>
        <p:sp>
          <p:nvSpPr>
            <p:cNvPr id="795" name="Google Shape;2946;p58">
              <a:extLst>
                <a:ext uri="{FF2B5EF4-FFF2-40B4-BE49-F238E27FC236}">
                  <a16:creationId xmlns:a16="http://schemas.microsoft.com/office/drawing/2014/main" id="{9BF654C7-C683-416D-8292-B290E94E1A8A}"/>
                </a:ext>
              </a:extLst>
            </p:cNvPr>
            <p:cNvSpPr/>
            <p:nvPr/>
          </p:nvSpPr>
          <p:spPr>
            <a:xfrm flipH="1">
              <a:off x="2854300" y="1168125"/>
              <a:ext cx="2904000" cy="26673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96" name="Google Shape;2947;p58">
              <a:extLst>
                <a:ext uri="{FF2B5EF4-FFF2-40B4-BE49-F238E27FC236}">
                  <a16:creationId xmlns:a16="http://schemas.microsoft.com/office/drawing/2014/main" id="{8C3EA6F6-E2FA-4963-8EEE-FB37061B4257}"/>
                </a:ext>
              </a:extLst>
            </p:cNvPr>
            <p:cNvSpPr/>
            <p:nvPr/>
          </p:nvSpPr>
          <p:spPr>
            <a:xfrm flipH="1">
              <a:off x="2854300" y="11681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97" name="Google Shape;2948;p58">
              <a:extLst>
                <a:ext uri="{FF2B5EF4-FFF2-40B4-BE49-F238E27FC236}">
                  <a16:creationId xmlns:a16="http://schemas.microsoft.com/office/drawing/2014/main" id="{20EB6C35-66B4-4DC0-BA5A-D2DC99DD4B1E}"/>
                </a:ext>
              </a:extLst>
            </p:cNvPr>
            <p:cNvSpPr/>
            <p:nvPr/>
          </p:nvSpPr>
          <p:spPr>
            <a:xfrm flipH="1">
              <a:off x="3435100" y="11681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98" name="Google Shape;2949;p58">
              <a:extLst>
                <a:ext uri="{FF2B5EF4-FFF2-40B4-BE49-F238E27FC236}">
                  <a16:creationId xmlns:a16="http://schemas.microsoft.com/office/drawing/2014/main" id="{13038CB8-1575-41FE-97D4-7A1E4576F222}"/>
                </a:ext>
              </a:extLst>
            </p:cNvPr>
            <p:cNvSpPr/>
            <p:nvPr/>
          </p:nvSpPr>
          <p:spPr>
            <a:xfrm flipH="1">
              <a:off x="4015900" y="11681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799" name="Google Shape;2950;p58">
              <a:extLst>
                <a:ext uri="{FF2B5EF4-FFF2-40B4-BE49-F238E27FC236}">
                  <a16:creationId xmlns:a16="http://schemas.microsoft.com/office/drawing/2014/main" id="{D95775EB-8947-4BDB-8191-C6EEF7517D62}"/>
                </a:ext>
              </a:extLst>
            </p:cNvPr>
            <p:cNvSpPr/>
            <p:nvPr/>
          </p:nvSpPr>
          <p:spPr>
            <a:xfrm flipH="1">
              <a:off x="4596700" y="11681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00" name="Google Shape;2951;p58">
              <a:extLst>
                <a:ext uri="{FF2B5EF4-FFF2-40B4-BE49-F238E27FC236}">
                  <a16:creationId xmlns:a16="http://schemas.microsoft.com/office/drawing/2014/main" id="{CC60378F-3F28-4E2C-91B3-BA90074D074A}"/>
                </a:ext>
              </a:extLst>
            </p:cNvPr>
            <p:cNvSpPr/>
            <p:nvPr/>
          </p:nvSpPr>
          <p:spPr>
            <a:xfrm flipH="1">
              <a:off x="5177500" y="11681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01" name="Google Shape;2952;p58">
              <a:extLst>
                <a:ext uri="{FF2B5EF4-FFF2-40B4-BE49-F238E27FC236}">
                  <a16:creationId xmlns:a16="http://schemas.microsoft.com/office/drawing/2014/main" id="{5EE1D9FC-6B96-42F3-88CA-976D1BC2D776}"/>
                </a:ext>
              </a:extLst>
            </p:cNvPr>
            <p:cNvSpPr/>
            <p:nvPr/>
          </p:nvSpPr>
          <p:spPr>
            <a:xfrm flipH="1">
              <a:off x="2854300" y="17009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02" name="Google Shape;2953;p58">
              <a:extLst>
                <a:ext uri="{FF2B5EF4-FFF2-40B4-BE49-F238E27FC236}">
                  <a16:creationId xmlns:a16="http://schemas.microsoft.com/office/drawing/2014/main" id="{72FAF383-D52E-4A38-AC2E-76E71DC50DAF}"/>
                </a:ext>
              </a:extLst>
            </p:cNvPr>
            <p:cNvSpPr/>
            <p:nvPr/>
          </p:nvSpPr>
          <p:spPr>
            <a:xfrm flipH="1">
              <a:off x="3435100" y="17009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03" name="Google Shape;2954;p58">
              <a:extLst>
                <a:ext uri="{FF2B5EF4-FFF2-40B4-BE49-F238E27FC236}">
                  <a16:creationId xmlns:a16="http://schemas.microsoft.com/office/drawing/2014/main" id="{05692AC5-FB48-4FDC-87E8-2F09B4D66D31}"/>
                </a:ext>
              </a:extLst>
            </p:cNvPr>
            <p:cNvSpPr/>
            <p:nvPr/>
          </p:nvSpPr>
          <p:spPr>
            <a:xfrm flipH="1">
              <a:off x="4015900" y="17009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04" name="Google Shape;2955;p58">
              <a:extLst>
                <a:ext uri="{FF2B5EF4-FFF2-40B4-BE49-F238E27FC236}">
                  <a16:creationId xmlns:a16="http://schemas.microsoft.com/office/drawing/2014/main" id="{01D50FFE-CC90-4A6C-AC71-145838BFF87C}"/>
                </a:ext>
              </a:extLst>
            </p:cNvPr>
            <p:cNvSpPr/>
            <p:nvPr/>
          </p:nvSpPr>
          <p:spPr>
            <a:xfrm flipH="1">
              <a:off x="4596700" y="17009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05" name="Google Shape;2956;p58">
              <a:extLst>
                <a:ext uri="{FF2B5EF4-FFF2-40B4-BE49-F238E27FC236}">
                  <a16:creationId xmlns:a16="http://schemas.microsoft.com/office/drawing/2014/main" id="{66C47829-4042-4F73-88BB-DAAAF0B669B3}"/>
                </a:ext>
              </a:extLst>
            </p:cNvPr>
            <p:cNvSpPr/>
            <p:nvPr/>
          </p:nvSpPr>
          <p:spPr>
            <a:xfrm flipH="1">
              <a:off x="5177500" y="17009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06" name="Google Shape;2957;p58">
              <a:extLst>
                <a:ext uri="{FF2B5EF4-FFF2-40B4-BE49-F238E27FC236}">
                  <a16:creationId xmlns:a16="http://schemas.microsoft.com/office/drawing/2014/main" id="{0024DBA5-08B7-4B9B-9C1E-15A7A73DBD85}"/>
                </a:ext>
              </a:extLst>
            </p:cNvPr>
            <p:cNvSpPr/>
            <p:nvPr/>
          </p:nvSpPr>
          <p:spPr>
            <a:xfrm flipH="1">
              <a:off x="2854300" y="22353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07" name="Google Shape;2958;p58">
              <a:extLst>
                <a:ext uri="{FF2B5EF4-FFF2-40B4-BE49-F238E27FC236}">
                  <a16:creationId xmlns:a16="http://schemas.microsoft.com/office/drawing/2014/main" id="{56EC4FB2-7A2A-4B86-871C-D0C47A5843CC}"/>
                </a:ext>
              </a:extLst>
            </p:cNvPr>
            <p:cNvSpPr/>
            <p:nvPr/>
          </p:nvSpPr>
          <p:spPr>
            <a:xfrm flipH="1">
              <a:off x="3435100" y="22353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08" name="Google Shape;2959;p58">
              <a:extLst>
                <a:ext uri="{FF2B5EF4-FFF2-40B4-BE49-F238E27FC236}">
                  <a16:creationId xmlns:a16="http://schemas.microsoft.com/office/drawing/2014/main" id="{64C056EA-43B1-4DFF-B556-9605AD358DC6}"/>
                </a:ext>
              </a:extLst>
            </p:cNvPr>
            <p:cNvSpPr/>
            <p:nvPr/>
          </p:nvSpPr>
          <p:spPr>
            <a:xfrm flipH="1">
              <a:off x="4015900" y="22353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09" name="Google Shape;2960;p58">
              <a:extLst>
                <a:ext uri="{FF2B5EF4-FFF2-40B4-BE49-F238E27FC236}">
                  <a16:creationId xmlns:a16="http://schemas.microsoft.com/office/drawing/2014/main" id="{9F0BBDDC-2AAF-49EE-A79E-8A7E73A70BCD}"/>
                </a:ext>
              </a:extLst>
            </p:cNvPr>
            <p:cNvSpPr/>
            <p:nvPr/>
          </p:nvSpPr>
          <p:spPr>
            <a:xfrm flipH="1">
              <a:off x="4596700" y="22353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10" name="Google Shape;2961;p58">
              <a:extLst>
                <a:ext uri="{FF2B5EF4-FFF2-40B4-BE49-F238E27FC236}">
                  <a16:creationId xmlns:a16="http://schemas.microsoft.com/office/drawing/2014/main" id="{AA7FFAC4-646A-481C-9241-5D59FF648021}"/>
                </a:ext>
              </a:extLst>
            </p:cNvPr>
            <p:cNvSpPr/>
            <p:nvPr/>
          </p:nvSpPr>
          <p:spPr>
            <a:xfrm flipH="1">
              <a:off x="5177500" y="22353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11" name="Google Shape;2962;p58">
              <a:extLst>
                <a:ext uri="{FF2B5EF4-FFF2-40B4-BE49-F238E27FC236}">
                  <a16:creationId xmlns:a16="http://schemas.microsoft.com/office/drawing/2014/main" id="{C0ECB260-E47B-48B1-873E-697D25425BCC}"/>
                </a:ext>
              </a:extLst>
            </p:cNvPr>
            <p:cNvSpPr/>
            <p:nvPr/>
          </p:nvSpPr>
          <p:spPr>
            <a:xfrm flipH="1">
              <a:off x="2854300" y="27698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12" name="Google Shape;2963;p58">
              <a:extLst>
                <a:ext uri="{FF2B5EF4-FFF2-40B4-BE49-F238E27FC236}">
                  <a16:creationId xmlns:a16="http://schemas.microsoft.com/office/drawing/2014/main" id="{104A1671-E8CD-4A0C-A860-B30137005DFA}"/>
                </a:ext>
              </a:extLst>
            </p:cNvPr>
            <p:cNvSpPr/>
            <p:nvPr/>
          </p:nvSpPr>
          <p:spPr>
            <a:xfrm flipH="1">
              <a:off x="3435100" y="27698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13" name="Google Shape;2964;p58">
              <a:extLst>
                <a:ext uri="{FF2B5EF4-FFF2-40B4-BE49-F238E27FC236}">
                  <a16:creationId xmlns:a16="http://schemas.microsoft.com/office/drawing/2014/main" id="{16A40882-CA97-4E94-A8D1-2A0027D1BA32}"/>
                </a:ext>
              </a:extLst>
            </p:cNvPr>
            <p:cNvSpPr/>
            <p:nvPr/>
          </p:nvSpPr>
          <p:spPr>
            <a:xfrm flipH="1">
              <a:off x="4015900" y="27698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14" name="Google Shape;2965;p58">
              <a:extLst>
                <a:ext uri="{FF2B5EF4-FFF2-40B4-BE49-F238E27FC236}">
                  <a16:creationId xmlns:a16="http://schemas.microsoft.com/office/drawing/2014/main" id="{17F46FA8-D02E-46A4-B82D-207144870B59}"/>
                </a:ext>
              </a:extLst>
            </p:cNvPr>
            <p:cNvSpPr/>
            <p:nvPr/>
          </p:nvSpPr>
          <p:spPr>
            <a:xfrm flipH="1">
              <a:off x="4596700" y="27698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15" name="Google Shape;2966;p58">
              <a:extLst>
                <a:ext uri="{FF2B5EF4-FFF2-40B4-BE49-F238E27FC236}">
                  <a16:creationId xmlns:a16="http://schemas.microsoft.com/office/drawing/2014/main" id="{3B4255F6-8E9B-4035-B28A-14D9536B34F6}"/>
                </a:ext>
              </a:extLst>
            </p:cNvPr>
            <p:cNvSpPr/>
            <p:nvPr/>
          </p:nvSpPr>
          <p:spPr>
            <a:xfrm flipH="1">
              <a:off x="5177500" y="276982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16" name="Google Shape;2967;p58">
              <a:extLst>
                <a:ext uri="{FF2B5EF4-FFF2-40B4-BE49-F238E27FC236}">
                  <a16:creationId xmlns:a16="http://schemas.microsoft.com/office/drawing/2014/main" id="{552A9BA6-2ACE-4726-B8FB-6EC3BEE4B697}"/>
                </a:ext>
              </a:extLst>
            </p:cNvPr>
            <p:cNvSpPr/>
            <p:nvPr/>
          </p:nvSpPr>
          <p:spPr>
            <a:xfrm flipH="1">
              <a:off x="2854300" y="33042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17" name="Google Shape;2968;p58">
              <a:extLst>
                <a:ext uri="{FF2B5EF4-FFF2-40B4-BE49-F238E27FC236}">
                  <a16:creationId xmlns:a16="http://schemas.microsoft.com/office/drawing/2014/main" id="{DCD0AEA1-BF28-47AB-97BF-4E964CC8DE1B}"/>
                </a:ext>
              </a:extLst>
            </p:cNvPr>
            <p:cNvSpPr/>
            <p:nvPr/>
          </p:nvSpPr>
          <p:spPr>
            <a:xfrm flipH="1">
              <a:off x="3435100" y="33042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18" name="Google Shape;2969;p58">
              <a:extLst>
                <a:ext uri="{FF2B5EF4-FFF2-40B4-BE49-F238E27FC236}">
                  <a16:creationId xmlns:a16="http://schemas.microsoft.com/office/drawing/2014/main" id="{20953E88-0303-4A1A-B511-B74BF254A12C}"/>
                </a:ext>
              </a:extLst>
            </p:cNvPr>
            <p:cNvSpPr/>
            <p:nvPr/>
          </p:nvSpPr>
          <p:spPr>
            <a:xfrm flipH="1">
              <a:off x="4015900" y="33042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19" name="Google Shape;2970;p58">
              <a:extLst>
                <a:ext uri="{FF2B5EF4-FFF2-40B4-BE49-F238E27FC236}">
                  <a16:creationId xmlns:a16="http://schemas.microsoft.com/office/drawing/2014/main" id="{96C7E224-FABB-4D83-A96D-5C542566CC74}"/>
                </a:ext>
              </a:extLst>
            </p:cNvPr>
            <p:cNvSpPr/>
            <p:nvPr/>
          </p:nvSpPr>
          <p:spPr>
            <a:xfrm flipH="1">
              <a:off x="4596700" y="33042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20" name="Google Shape;2971;p58">
              <a:extLst>
                <a:ext uri="{FF2B5EF4-FFF2-40B4-BE49-F238E27FC236}">
                  <a16:creationId xmlns:a16="http://schemas.microsoft.com/office/drawing/2014/main" id="{BF5B9A1D-0FA5-4E47-B7B1-8A6C398362AA}"/>
                </a:ext>
              </a:extLst>
            </p:cNvPr>
            <p:cNvSpPr/>
            <p:nvPr/>
          </p:nvSpPr>
          <p:spPr>
            <a:xfrm flipH="1">
              <a:off x="5177500" y="3304275"/>
              <a:ext cx="580800" cy="532800"/>
            </a:xfrm>
            <a:prstGeom prst="rect">
              <a:avLst/>
            </a:prstGeom>
            <a:gradFill>
              <a:gsLst>
                <a:gs pos="0">
                  <a:srgbClr val="B6D7A8"/>
                </a:gs>
                <a:gs pos="64000">
                  <a:srgbClr val="A4C2F4"/>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sp>
        <p:nvSpPr>
          <p:cNvPr id="821" name="Google Shape;2972;p58">
            <a:extLst>
              <a:ext uri="{FF2B5EF4-FFF2-40B4-BE49-F238E27FC236}">
                <a16:creationId xmlns:a16="http://schemas.microsoft.com/office/drawing/2014/main" id="{700BABB8-9A8F-4E08-AD93-B7D94D667A0C}"/>
              </a:ext>
            </a:extLst>
          </p:cNvPr>
          <p:cNvSpPr txBox="1"/>
          <p:nvPr/>
        </p:nvSpPr>
        <p:spPr>
          <a:xfrm>
            <a:off x="5457627" y="4489574"/>
            <a:ext cx="350341" cy="152694"/>
          </a:xfrm>
          <a:prstGeom prst="rect">
            <a:avLst/>
          </a:prstGeom>
          <a:noFill/>
          <a:ln>
            <a:noFill/>
          </a:ln>
        </p:spPr>
        <p:txBody>
          <a:bodyPr spcFirstLastPara="1" wrap="square" lIns="0" tIns="0" rIns="0" bIns="0" anchor="t" anchorCtr="0">
            <a:noAutofit/>
          </a:bodyPr>
          <a:lstStyle/>
          <a:p>
            <a:pPr>
              <a:spcBef>
                <a:spcPts val="0"/>
              </a:spcBef>
              <a:spcAft>
                <a:spcPts val="0"/>
              </a:spcAft>
            </a:pPr>
            <a:r>
              <a:rPr lang="en" sz="1100" dirty="0">
                <a:latin typeface="Consolas"/>
                <a:ea typeface="Consolas"/>
                <a:cs typeface="Consolas"/>
                <a:sym typeface="Consolas"/>
              </a:rPr>
              <a:t>+b1</a:t>
            </a:r>
            <a:endParaRPr sz="1100" dirty="0">
              <a:latin typeface="Consolas"/>
              <a:ea typeface="Consolas"/>
              <a:cs typeface="Consolas"/>
              <a:sym typeface="Consolas"/>
            </a:endParaRPr>
          </a:p>
        </p:txBody>
      </p:sp>
      <p:sp>
        <p:nvSpPr>
          <p:cNvPr id="822" name="Google Shape;2973;p58">
            <a:extLst>
              <a:ext uri="{FF2B5EF4-FFF2-40B4-BE49-F238E27FC236}">
                <a16:creationId xmlns:a16="http://schemas.microsoft.com/office/drawing/2014/main" id="{81074948-3DF0-43E9-83E1-9702FD0D7EBB}"/>
              </a:ext>
            </a:extLst>
          </p:cNvPr>
          <p:cNvSpPr txBox="1"/>
          <p:nvPr/>
        </p:nvSpPr>
        <p:spPr>
          <a:xfrm>
            <a:off x="5456391" y="5345357"/>
            <a:ext cx="362363" cy="147301"/>
          </a:xfrm>
          <a:prstGeom prst="rect">
            <a:avLst/>
          </a:prstGeom>
          <a:noFill/>
          <a:ln>
            <a:noFill/>
          </a:ln>
        </p:spPr>
        <p:txBody>
          <a:bodyPr spcFirstLastPara="1" wrap="square" lIns="0" tIns="0" rIns="0" bIns="0" anchor="t" anchorCtr="0">
            <a:noAutofit/>
          </a:bodyPr>
          <a:lstStyle/>
          <a:p>
            <a:pPr>
              <a:spcBef>
                <a:spcPts val="0"/>
              </a:spcBef>
              <a:spcAft>
                <a:spcPts val="0"/>
              </a:spcAft>
            </a:pPr>
            <a:r>
              <a:rPr lang="en" sz="1100" dirty="0">
                <a:latin typeface="Consolas"/>
                <a:ea typeface="Consolas"/>
                <a:cs typeface="Consolas"/>
                <a:sym typeface="Consolas"/>
              </a:rPr>
              <a:t>+b2</a:t>
            </a:r>
            <a:endParaRPr sz="1100" dirty="0">
              <a:latin typeface="Consolas"/>
              <a:ea typeface="Consolas"/>
              <a:cs typeface="Consolas"/>
              <a:sym typeface="Consolas"/>
            </a:endParaRPr>
          </a:p>
        </p:txBody>
      </p:sp>
      <p:sp>
        <p:nvSpPr>
          <p:cNvPr id="823" name="Google Shape;2974;p58">
            <a:extLst>
              <a:ext uri="{FF2B5EF4-FFF2-40B4-BE49-F238E27FC236}">
                <a16:creationId xmlns:a16="http://schemas.microsoft.com/office/drawing/2014/main" id="{810420D0-08D8-41FD-A92E-2476235B029C}"/>
              </a:ext>
            </a:extLst>
          </p:cNvPr>
          <p:cNvSpPr/>
          <p:nvPr/>
        </p:nvSpPr>
        <p:spPr>
          <a:xfrm>
            <a:off x="4651251" y="4425601"/>
            <a:ext cx="1033816" cy="757078"/>
          </a:xfrm>
          <a:prstGeom prst="bracketPair">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24" name="Google Shape;2975;p58">
            <a:extLst>
              <a:ext uri="{FF2B5EF4-FFF2-40B4-BE49-F238E27FC236}">
                <a16:creationId xmlns:a16="http://schemas.microsoft.com/office/drawing/2014/main" id="{93DE9B36-53E8-4078-AB45-EAD7ECA54527}"/>
              </a:ext>
            </a:extLst>
          </p:cNvPr>
          <p:cNvSpPr/>
          <p:nvPr/>
        </p:nvSpPr>
        <p:spPr>
          <a:xfrm>
            <a:off x="4651251" y="5295216"/>
            <a:ext cx="1033816" cy="757078"/>
          </a:xfrm>
          <a:prstGeom prst="bracketPair">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nvGrpSpPr>
          <p:cNvPr id="825" name="Google Shape;2978;p58">
            <a:extLst>
              <a:ext uri="{FF2B5EF4-FFF2-40B4-BE49-F238E27FC236}">
                <a16:creationId xmlns:a16="http://schemas.microsoft.com/office/drawing/2014/main" id="{CA327E10-01D6-4289-9DDB-6ADBD63A467D}"/>
              </a:ext>
            </a:extLst>
          </p:cNvPr>
          <p:cNvGrpSpPr/>
          <p:nvPr/>
        </p:nvGrpSpPr>
        <p:grpSpPr>
          <a:xfrm>
            <a:off x="5952681" y="4482432"/>
            <a:ext cx="682431" cy="644719"/>
            <a:chOff x="5950075" y="854725"/>
            <a:chExt cx="2904000" cy="2668950"/>
          </a:xfrm>
        </p:grpSpPr>
        <p:sp>
          <p:nvSpPr>
            <p:cNvPr id="826" name="Google Shape;2979;p58">
              <a:extLst>
                <a:ext uri="{FF2B5EF4-FFF2-40B4-BE49-F238E27FC236}">
                  <a16:creationId xmlns:a16="http://schemas.microsoft.com/office/drawing/2014/main" id="{E5225770-D224-4535-9297-C024E952EDD8}"/>
                </a:ext>
              </a:extLst>
            </p:cNvPr>
            <p:cNvSpPr/>
            <p:nvPr/>
          </p:nvSpPr>
          <p:spPr>
            <a:xfrm flipH="1">
              <a:off x="5950075" y="854725"/>
              <a:ext cx="2904000" cy="26673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27" name="Google Shape;2980;p58">
              <a:extLst>
                <a:ext uri="{FF2B5EF4-FFF2-40B4-BE49-F238E27FC236}">
                  <a16:creationId xmlns:a16="http://schemas.microsoft.com/office/drawing/2014/main" id="{6F840A9A-836E-4694-BE33-C4E707BF564E}"/>
                </a:ext>
              </a:extLst>
            </p:cNvPr>
            <p:cNvSpPr/>
            <p:nvPr/>
          </p:nvSpPr>
          <p:spPr>
            <a:xfrm flipH="1">
              <a:off x="5950075" y="8547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28" name="Google Shape;2981;p58">
              <a:extLst>
                <a:ext uri="{FF2B5EF4-FFF2-40B4-BE49-F238E27FC236}">
                  <a16:creationId xmlns:a16="http://schemas.microsoft.com/office/drawing/2014/main" id="{908F4E75-E46C-44FE-9659-CADC1807F103}"/>
                </a:ext>
              </a:extLst>
            </p:cNvPr>
            <p:cNvSpPr/>
            <p:nvPr/>
          </p:nvSpPr>
          <p:spPr>
            <a:xfrm flipH="1">
              <a:off x="6530875" y="8547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29" name="Google Shape;2982;p58">
              <a:extLst>
                <a:ext uri="{FF2B5EF4-FFF2-40B4-BE49-F238E27FC236}">
                  <a16:creationId xmlns:a16="http://schemas.microsoft.com/office/drawing/2014/main" id="{4277B33F-F485-4321-A8FC-2AA0158E4901}"/>
                </a:ext>
              </a:extLst>
            </p:cNvPr>
            <p:cNvSpPr/>
            <p:nvPr/>
          </p:nvSpPr>
          <p:spPr>
            <a:xfrm flipH="1">
              <a:off x="7111675" y="8547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30" name="Google Shape;2983;p58">
              <a:extLst>
                <a:ext uri="{FF2B5EF4-FFF2-40B4-BE49-F238E27FC236}">
                  <a16:creationId xmlns:a16="http://schemas.microsoft.com/office/drawing/2014/main" id="{CF4A9E1D-643E-4161-BFF0-2B0005D3D20C}"/>
                </a:ext>
              </a:extLst>
            </p:cNvPr>
            <p:cNvSpPr/>
            <p:nvPr/>
          </p:nvSpPr>
          <p:spPr>
            <a:xfrm flipH="1">
              <a:off x="7692475" y="8547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31" name="Google Shape;2984;p58">
              <a:extLst>
                <a:ext uri="{FF2B5EF4-FFF2-40B4-BE49-F238E27FC236}">
                  <a16:creationId xmlns:a16="http://schemas.microsoft.com/office/drawing/2014/main" id="{405EC17A-5F57-4736-BA8C-44B4709B8D81}"/>
                </a:ext>
              </a:extLst>
            </p:cNvPr>
            <p:cNvSpPr/>
            <p:nvPr/>
          </p:nvSpPr>
          <p:spPr>
            <a:xfrm flipH="1">
              <a:off x="8273275" y="8547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32" name="Google Shape;2985;p58">
              <a:extLst>
                <a:ext uri="{FF2B5EF4-FFF2-40B4-BE49-F238E27FC236}">
                  <a16:creationId xmlns:a16="http://schemas.microsoft.com/office/drawing/2014/main" id="{ABB04F69-D1B4-4132-AABA-DE9C4FC00614}"/>
                </a:ext>
              </a:extLst>
            </p:cNvPr>
            <p:cNvSpPr/>
            <p:nvPr/>
          </p:nvSpPr>
          <p:spPr>
            <a:xfrm flipH="1">
              <a:off x="5950075" y="13875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33" name="Google Shape;2986;p58">
              <a:extLst>
                <a:ext uri="{FF2B5EF4-FFF2-40B4-BE49-F238E27FC236}">
                  <a16:creationId xmlns:a16="http://schemas.microsoft.com/office/drawing/2014/main" id="{163A9044-B979-4CA8-8426-303B57AFB401}"/>
                </a:ext>
              </a:extLst>
            </p:cNvPr>
            <p:cNvSpPr/>
            <p:nvPr/>
          </p:nvSpPr>
          <p:spPr>
            <a:xfrm flipH="1">
              <a:off x="6530875" y="13875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34" name="Google Shape;2987;p58">
              <a:extLst>
                <a:ext uri="{FF2B5EF4-FFF2-40B4-BE49-F238E27FC236}">
                  <a16:creationId xmlns:a16="http://schemas.microsoft.com/office/drawing/2014/main" id="{6C3A5DEB-7B28-45C0-88A6-08E20255F48B}"/>
                </a:ext>
              </a:extLst>
            </p:cNvPr>
            <p:cNvSpPr/>
            <p:nvPr/>
          </p:nvSpPr>
          <p:spPr>
            <a:xfrm flipH="1">
              <a:off x="7111675" y="13875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35" name="Google Shape;2988;p58">
              <a:extLst>
                <a:ext uri="{FF2B5EF4-FFF2-40B4-BE49-F238E27FC236}">
                  <a16:creationId xmlns:a16="http://schemas.microsoft.com/office/drawing/2014/main" id="{3D31017F-40F8-4CB5-B1F6-C6A7E78AB7B3}"/>
                </a:ext>
              </a:extLst>
            </p:cNvPr>
            <p:cNvSpPr/>
            <p:nvPr/>
          </p:nvSpPr>
          <p:spPr>
            <a:xfrm flipH="1">
              <a:off x="7692475" y="13875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36" name="Google Shape;2989;p58">
              <a:extLst>
                <a:ext uri="{FF2B5EF4-FFF2-40B4-BE49-F238E27FC236}">
                  <a16:creationId xmlns:a16="http://schemas.microsoft.com/office/drawing/2014/main" id="{8215623B-62C5-4DF9-9695-5029582652B2}"/>
                </a:ext>
              </a:extLst>
            </p:cNvPr>
            <p:cNvSpPr/>
            <p:nvPr/>
          </p:nvSpPr>
          <p:spPr>
            <a:xfrm flipH="1">
              <a:off x="8273275" y="13875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37" name="Google Shape;2990;p58">
              <a:extLst>
                <a:ext uri="{FF2B5EF4-FFF2-40B4-BE49-F238E27FC236}">
                  <a16:creationId xmlns:a16="http://schemas.microsoft.com/office/drawing/2014/main" id="{6B29E497-5A63-47E3-A386-2800B76513E4}"/>
                </a:ext>
              </a:extLst>
            </p:cNvPr>
            <p:cNvSpPr/>
            <p:nvPr/>
          </p:nvSpPr>
          <p:spPr>
            <a:xfrm flipH="1">
              <a:off x="5950075" y="19219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38" name="Google Shape;2991;p58">
              <a:extLst>
                <a:ext uri="{FF2B5EF4-FFF2-40B4-BE49-F238E27FC236}">
                  <a16:creationId xmlns:a16="http://schemas.microsoft.com/office/drawing/2014/main" id="{42EA38F0-A7DF-4533-BCFD-1597CC5F55D1}"/>
                </a:ext>
              </a:extLst>
            </p:cNvPr>
            <p:cNvSpPr/>
            <p:nvPr/>
          </p:nvSpPr>
          <p:spPr>
            <a:xfrm flipH="1">
              <a:off x="6530875" y="19219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39" name="Google Shape;2992;p58">
              <a:extLst>
                <a:ext uri="{FF2B5EF4-FFF2-40B4-BE49-F238E27FC236}">
                  <a16:creationId xmlns:a16="http://schemas.microsoft.com/office/drawing/2014/main" id="{09A30B00-2FED-4479-A0E7-196B03D49FBA}"/>
                </a:ext>
              </a:extLst>
            </p:cNvPr>
            <p:cNvSpPr/>
            <p:nvPr/>
          </p:nvSpPr>
          <p:spPr>
            <a:xfrm flipH="1">
              <a:off x="7111675" y="19219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40" name="Google Shape;2993;p58">
              <a:extLst>
                <a:ext uri="{FF2B5EF4-FFF2-40B4-BE49-F238E27FC236}">
                  <a16:creationId xmlns:a16="http://schemas.microsoft.com/office/drawing/2014/main" id="{2915FFB5-201B-4F64-9472-97A13DD8BC8E}"/>
                </a:ext>
              </a:extLst>
            </p:cNvPr>
            <p:cNvSpPr/>
            <p:nvPr/>
          </p:nvSpPr>
          <p:spPr>
            <a:xfrm flipH="1">
              <a:off x="7692475" y="19219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41" name="Google Shape;2994;p58">
              <a:extLst>
                <a:ext uri="{FF2B5EF4-FFF2-40B4-BE49-F238E27FC236}">
                  <a16:creationId xmlns:a16="http://schemas.microsoft.com/office/drawing/2014/main" id="{5364F74C-7489-4B3C-9DCD-2622D9CE6688}"/>
                </a:ext>
              </a:extLst>
            </p:cNvPr>
            <p:cNvSpPr/>
            <p:nvPr/>
          </p:nvSpPr>
          <p:spPr>
            <a:xfrm flipH="1">
              <a:off x="8273275" y="19219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42" name="Google Shape;2995;p58">
              <a:extLst>
                <a:ext uri="{FF2B5EF4-FFF2-40B4-BE49-F238E27FC236}">
                  <a16:creationId xmlns:a16="http://schemas.microsoft.com/office/drawing/2014/main" id="{386501BF-B5A6-489E-946A-257B469BB47B}"/>
                </a:ext>
              </a:extLst>
            </p:cNvPr>
            <p:cNvSpPr/>
            <p:nvPr/>
          </p:nvSpPr>
          <p:spPr>
            <a:xfrm flipH="1">
              <a:off x="5950075" y="24564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43" name="Google Shape;2996;p58">
              <a:extLst>
                <a:ext uri="{FF2B5EF4-FFF2-40B4-BE49-F238E27FC236}">
                  <a16:creationId xmlns:a16="http://schemas.microsoft.com/office/drawing/2014/main" id="{53AD07E3-A3AC-4CA0-AE04-30688EC5842D}"/>
                </a:ext>
              </a:extLst>
            </p:cNvPr>
            <p:cNvSpPr/>
            <p:nvPr/>
          </p:nvSpPr>
          <p:spPr>
            <a:xfrm flipH="1">
              <a:off x="6530875" y="24564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44" name="Google Shape;2997;p58">
              <a:extLst>
                <a:ext uri="{FF2B5EF4-FFF2-40B4-BE49-F238E27FC236}">
                  <a16:creationId xmlns:a16="http://schemas.microsoft.com/office/drawing/2014/main" id="{B6862D44-3F5E-49CE-9816-7109541695B7}"/>
                </a:ext>
              </a:extLst>
            </p:cNvPr>
            <p:cNvSpPr/>
            <p:nvPr/>
          </p:nvSpPr>
          <p:spPr>
            <a:xfrm flipH="1">
              <a:off x="7111675" y="24564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45" name="Google Shape;2998;p58">
              <a:extLst>
                <a:ext uri="{FF2B5EF4-FFF2-40B4-BE49-F238E27FC236}">
                  <a16:creationId xmlns:a16="http://schemas.microsoft.com/office/drawing/2014/main" id="{726B509C-9047-4196-8FE7-2C864B230F11}"/>
                </a:ext>
              </a:extLst>
            </p:cNvPr>
            <p:cNvSpPr/>
            <p:nvPr/>
          </p:nvSpPr>
          <p:spPr>
            <a:xfrm flipH="1">
              <a:off x="7692475" y="24564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46" name="Google Shape;2999;p58">
              <a:extLst>
                <a:ext uri="{FF2B5EF4-FFF2-40B4-BE49-F238E27FC236}">
                  <a16:creationId xmlns:a16="http://schemas.microsoft.com/office/drawing/2014/main" id="{670F4232-AE4E-4AEC-98DD-9BBE5A9C34E3}"/>
                </a:ext>
              </a:extLst>
            </p:cNvPr>
            <p:cNvSpPr/>
            <p:nvPr/>
          </p:nvSpPr>
          <p:spPr>
            <a:xfrm flipH="1">
              <a:off x="8273275" y="245642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47" name="Google Shape;3000;p58">
              <a:extLst>
                <a:ext uri="{FF2B5EF4-FFF2-40B4-BE49-F238E27FC236}">
                  <a16:creationId xmlns:a16="http://schemas.microsoft.com/office/drawing/2014/main" id="{12331E62-2C5B-4EA1-B765-CAC9028FA2A9}"/>
                </a:ext>
              </a:extLst>
            </p:cNvPr>
            <p:cNvSpPr/>
            <p:nvPr/>
          </p:nvSpPr>
          <p:spPr>
            <a:xfrm flipH="1">
              <a:off x="5950075" y="29908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48" name="Google Shape;3001;p58">
              <a:extLst>
                <a:ext uri="{FF2B5EF4-FFF2-40B4-BE49-F238E27FC236}">
                  <a16:creationId xmlns:a16="http://schemas.microsoft.com/office/drawing/2014/main" id="{EE3688D5-3380-4EE0-972E-0049B6BBBA44}"/>
                </a:ext>
              </a:extLst>
            </p:cNvPr>
            <p:cNvSpPr/>
            <p:nvPr/>
          </p:nvSpPr>
          <p:spPr>
            <a:xfrm flipH="1">
              <a:off x="6530875" y="29908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49" name="Google Shape;3002;p58">
              <a:extLst>
                <a:ext uri="{FF2B5EF4-FFF2-40B4-BE49-F238E27FC236}">
                  <a16:creationId xmlns:a16="http://schemas.microsoft.com/office/drawing/2014/main" id="{82243BE4-7C8F-482D-9E35-48B10D11A2C1}"/>
                </a:ext>
              </a:extLst>
            </p:cNvPr>
            <p:cNvSpPr/>
            <p:nvPr/>
          </p:nvSpPr>
          <p:spPr>
            <a:xfrm flipH="1">
              <a:off x="7111675" y="29908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50" name="Google Shape;3003;p58">
              <a:extLst>
                <a:ext uri="{FF2B5EF4-FFF2-40B4-BE49-F238E27FC236}">
                  <a16:creationId xmlns:a16="http://schemas.microsoft.com/office/drawing/2014/main" id="{33414E87-4C39-4D26-A9CA-79A2BD8002FF}"/>
                </a:ext>
              </a:extLst>
            </p:cNvPr>
            <p:cNvSpPr/>
            <p:nvPr/>
          </p:nvSpPr>
          <p:spPr>
            <a:xfrm flipH="1">
              <a:off x="7692475" y="29908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51" name="Google Shape;3004;p58">
              <a:extLst>
                <a:ext uri="{FF2B5EF4-FFF2-40B4-BE49-F238E27FC236}">
                  <a16:creationId xmlns:a16="http://schemas.microsoft.com/office/drawing/2014/main" id="{6D02B53B-A377-4D20-9B97-181844C92E9B}"/>
                </a:ext>
              </a:extLst>
            </p:cNvPr>
            <p:cNvSpPr/>
            <p:nvPr/>
          </p:nvSpPr>
          <p:spPr>
            <a:xfrm flipH="1">
              <a:off x="8273275" y="2990875"/>
              <a:ext cx="580800" cy="532800"/>
            </a:xfrm>
            <a:prstGeom prst="rect">
              <a:avLst/>
            </a:prstGeom>
            <a:gradFill>
              <a:gsLst>
                <a:gs pos="0">
                  <a:srgbClr val="FFF2CC"/>
                </a:gs>
                <a:gs pos="100000">
                  <a:srgbClr val="9F39D5">
                    <a:alpha val="16862"/>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cxnSp>
        <p:nvCxnSpPr>
          <p:cNvPr id="852" name="Google Shape;3032;p58">
            <a:extLst>
              <a:ext uri="{FF2B5EF4-FFF2-40B4-BE49-F238E27FC236}">
                <a16:creationId xmlns:a16="http://schemas.microsoft.com/office/drawing/2014/main" id="{AEF987A2-51BF-462B-A5BD-897685500B41}"/>
              </a:ext>
            </a:extLst>
          </p:cNvPr>
          <p:cNvCxnSpPr/>
          <p:nvPr/>
        </p:nvCxnSpPr>
        <p:spPr>
          <a:xfrm>
            <a:off x="5729377" y="4803470"/>
            <a:ext cx="213153" cy="1322"/>
          </a:xfrm>
          <a:prstGeom prst="straightConnector1">
            <a:avLst/>
          </a:prstGeom>
          <a:noFill/>
          <a:ln w="9525" cap="flat" cmpd="sng">
            <a:solidFill>
              <a:srgbClr val="595959"/>
            </a:solidFill>
            <a:prstDash val="dash"/>
            <a:round/>
            <a:headEnd type="none" w="med" len="med"/>
            <a:tailEnd type="triangle" w="med" len="med"/>
          </a:ln>
        </p:spPr>
      </p:cxnSp>
      <p:grpSp>
        <p:nvGrpSpPr>
          <p:cNvPr id="853" name="组合 852">
            <a:extLst>
              <a:ext uri="{FF2B5EF4-FFF2-40B4-BE49-F238E27FC236}">
                <a16:creationId xmlns:a16="http://schemas.microsoft.com/office/drawing/2014/main" id="{A8CD9C7A-1B1E-4E04-8723-2597C543BC93}"/>
              </a:ext>
            </a:extLst>
          </p:cNvPr>
          <p:cNvGrpSpPr/>
          <p:nvPr/>
        </p:nvGrpSpPr>
        <p:grpSpPr>
          <a:xfrm>
            <a:off x="6916762" y="4733808"/>
            <a:ext cx="1141452" cy="1268819"/>
            <a:chOff x="1485499" y="1419270"/>
            <a:chExt cx="1468362" cy="1727561"/>
          </a:xfrm>
        </p:grpSpPr>
        <p:grpSp>
          <p:nvGrpSpPr>
            <p:cNvPr id="854" name="Google Shape;2764;p58">
              <a:extLst>
                <a:ext uri="{FF2B5EF4-FFF2-40B4-BE49-F238E27FC236}">
                  <a16:creationId xmlns:a16="http://schemas.microsoft.com/office/drawing/2014/main" id="{DDB8D443-B061-4AF6-8EA3-95F26C1847EC}"/>
                </a:ext>
              </a:extLst>
            </p:cNvPr>
            <p:cNvGrpSpPr/>
            <p:nvPr/>
          </p:nvGrpSpPr>
          <p:grpSpPr>
            <a:xfrm>
              <a:off x="2092444" y="1419270"/>
              <a:ext cx="861417" cy="901757"/>
              <a:chOff x="6240000" y="821025"/>
              <a:chExt cx="2904000" cy="2668950"/>
            </a:xfrm>
          </p:grpSpPr>
          <p:sp>
            <p:nvSpPr>
              <p:cNvPr id="914" name="Google Shape;2765;p58">
                <a:extLst>
                  <a:ext uri="{FF2B5EF4-FFF2-40B4-BE49-F238E27FC236}">
                    <a16:creationId xmlns:a16="http://schemas.microsoft.com/office/drawing/2014/main" id="{C9CADE8E-BC5C-462D-9EF5-B4DA51726758}"/>
                  </a:ext>
                </a:extLst>
              </p:cNvPr>
              <p:cNvSpPr/>
              <p:nvPr/>
            </p:nvSpPr>
            <p:spPr>
              <a:xfrm flipH="1">
                <a:off x="6240000" y="8210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15" name="Google Shape;2766;p58">
                <a:extLst>
                  <a:ext uri="{FF2B5EF4-FFF2-40B4-BE49-F238E27FC236}">
                    <a16:creationId xmlns:a16="http://schemas.microsoft.com/office/drawing/2014/main" id="{FAD1CAFA-01E4-49AB-B837-C061BF8B4F5D}"/>
                  </a:ext>
                </a:extLst>
              </p:cNvPr>
              <p:cNvSpPr/>
              <p:nvPr/>
            </p:nvSpPr>
            <p:spPr>
              <a:xfrm flipH="1">
                <a:off x="62400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16" name="Google Shape;2767;p58">
                <a:extLst>
                  <a:ext uri="{FF2B5EF4-FFF2-40B4-BE49-F238E27FC236}">
                    <a16:creationId xmlns:a16="http://schemas.microsoft.com/office/drawing/2014/main" id="{9931676E-509A-4076-8ACC-A78CCC23DB2F}"/>
                  </a:ext>
                </a:extLst>
              </p:cNvPr>
              <p:cNvSpPr/>
              <p:nvPr/>
            </p:nvSpPr>
            <p:spPr>
              <a:xfrm flipH="1">
                <a:off x="68208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17" name="Google Shape;2768;p58">
                <a:extLst>
                  <a:ext uri="{FF2B5EF4-FFF2-40B4-BE49-F238E27FC236}">
                    <a16:creationId xmlns:a16="http://schemas.microsoft.com/office/drawing/2014/main" id="{2392122F-FC41-4075-B8F8-8589C51E4A1A}"/>
                  </a:ext>
                </a:extLst>
              </p:cNvPr>
              <p:cNvSpPr/>
              <p:nvPr/>
            </p:nvSpPr>
            <p:spPr>
              <a:xfrm flipH="1">
                <a:off x="74016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18" name="Google Shape;2769;p58">
                <a:extLst>
                  <a:ext uri="{FF2B5EF4-FFF2-40B4-BE49-F238E27FC236}">
                    <a16:creationId xmlns:a16="http://schemas.microsoft.com/office/drawing/2014/main" id="{DA3DCC8B-66B6-49CD-9CF3-A4DA50826AF1}"/>
                  </a:ext>
                </a:extLst>
              </p:cNvPr>
              <p:cNvSpPr/>
              <p:nvPr/>
            </p:nvSpPr>
            <p:spPr>
              <a:xfrm flipH="1">
                <a:off x="7982400" y="8210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19" name="Google Shape;2770;p58">
                <a:extLst>
                  <a:ext uri="{FF2B5EF4-FFF2-40B4-BE49-F238E27FC236}">
                    <a16:creationId xmlns:a16="http://schemas.microsoft.com/office/drawing/2014/main" id="{1767349D-4BA0-42EB-9388-7E3D29C93EA3}"/>
                  </a:ext>
                </a:extLst>
              </p:cNvPr>
              <p:cNvSpPr/>
              <p:nvPr/>
            </p:nvSpPr>
            <p:spPr>
              <a:xfrm flipH="1">
                <a:off x="8563201" y="821025"/>
                <a:ext cx="580799"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20" name="Google Shape;2771;p58">
                <a:extLst>
                  <a:ext uri="{FF2B5EF4-FFF2-40B4-BE49-F238E27FC236}">
                    <a16:creationId xmlns:a16="http://schemas.microsoft.com/office/drawing/2014/main" id="{8CCAD0C9-6A9F-4EB1-AA85-2B0D3BD86F2A}"/>
                  </a:ext>
                </a:extLst>
              </p:cNvPr>
              <p:cNvSpPr/>
              <p:nvPr/>
            </p:nvSpPr>
            <p:spPr>
              <a:xfrm flipH="1">
                <a:off x="62400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21" name="Google Shape;2772;p58">
                <a:extLst>
                  <a:ext uri="{FF2B5EF4-FFF2-40B4-BE49-F238E27FC236}">
                    <a16:creationId xmlns:a16="http://schemas.microsoft.com/office/drawing/2014/main" id="{1F32D391-C522-4C0E-877A-8968807658E8}"/>
                  </a:ext>
                </a:extLst>
              </p:cNvPr>
              <p:cNvSpPr/>
              <p:nvPr/>
            </p:nvSpPr>
            <p:spPr>
              <a:xfrm flipH="1">
                <a:off x="68208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22" name="Google Shape;2773;p58">
                <a:extLst>
                  <a:ext uri="{FF2B5EF4-FFF2-40B4-BE49-F238E27FC236}">
                    <a16:creationId xmlns:a16="http://schemas.microsoft.com/office/drawing/2014/main" id="{A3A42810-BA69-4D4D-9FEF-BDC1002B4441}"/>
                  </a:ext>
                </a:extLst>
              </p:cNvPr>
              <p:cNvSpPr/>
              <p:nvPr/>
            </p:nvSpPr>
            <p:spPr>
              <a:xfrm flipH="1">
                <a:off x="74016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23" name="Google Shape;2774;p58">
                <a:extLst>
                  <a:ext uri="{FF2B5EF4-FFF2-40B4-BE49-F238E27FC236}">
                    <a16:creationId xmlns:a16="http://schemas.microsoft.com/office/drawing/2014/main" id="{8AD4B403-D1FE-4BB3-8D67-E75B2B9D976A}"/>
                  </a:ext>
                </a:extLst>
              </p:cNvPr>
              <p:cNvSpPr/>
              <p:nvPr/>
            </p:nvSpPr>
            <p:spPr>
              <a:xfrm flipH="1">
                <a:off x="79824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24" name="Google Shape;2775;p58">
                <a:extLst>
                  <a:ext uri="{FF2B5EF4-FFF2-40B4-BE49-F238E27FC236}">
                    <a16:creationId xmlns:a16="http://schemas.microsoft.com/office/drawing/2014/main" id="{43A04DB8-24F3-402F-852D-1CAB32548C4B}"/>
                  </a:ext>
                </a:extLst>
              </p:cNvPr>
              <p:cNvSpPr/>
              <p:nvPr/>
            </p:nvSpPr>
            <p:spPr>
              <a:xfrm flipH="1">
                <a:off x="8563200" y="1353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25" name="Google Shape;2776;p58">
                <a:extLst>
                  <a:ext uri="{FF2B5EF4-FFF2-40B4-BE49-F238E27FC236}">
                    <a16:creationId xmlns:a16="http://schemas.microsoft.com/office/drawing/2014/main" id="{25434DDD-8BFC-4CDF-8450-F0D856D0D66D}"/>
                  </a:ext>
                </a:extLst>
              </p:cNvPr>
              <p:cNvSpPr/>
              <p:nvPr/>
            </p:nvSpPr>
            <p:spPr>
              <a:xfrm flipH="1">
                <a:off x="62400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26" name="Google Shape;2777;p58">
                <a:extLst>
                  <a:ext uri="{FF2B5EF4-FFF2-40B4-BE49-F238E27FC236}">
                    <a16:creationId xmlns:a16="http://schemas.microsoft.com/office/drawing/2014/main" id="{D96D983B-5CC9-4C5D-840B-9A5112CDC669}"/>
                  </a:ext>
                </a:extLst>
              </p:cNvPr>
              <p:cNvSpPr/>
              <p:nvPr/>
            </p:nvSpPr>
            <p:spPr>
              <a:xfrm flipH="1">
                <a:off x="68208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27" name="Google Shape;2778;p58">
                <a:extLst>
                  <a:ext uri="{FF2B5EF4-FFF2-40B4-BE49-F238E27FC236}">
                    <a16:creationId xmlns:a16="http://schemas.microsoft.com/office/drawing/2014/main" id="{9BB11BB8-554B-40B1-8AF1-990AD347C395}"/>
                  </a:ext>
                </a:extLst>
              </p:cNvPr>
              <p:cNvSpPr/>
              <p:nvPr/>
            </p:nvSpPr>
            <p:spPr>
              <a:xfrm flipH="1">
                <a:off x="74016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28" name="Google Shape;2779;p58">
                <a:extLst>
                  <a:ext uri="{FF2B5EF4-FFF2-40B4-BE49-F238E27FC236}">
                    <a16:creationId xmlns:a16="http://schemas.microsoft.com/office/drawing/2014/main" id="{C7D4BD46-A9E9-480C-BD68-F456EF24EACF}"/>
                  </a:ext>
                </a:extLst>
              </p:cNvPr>
              <p:cNvSpPr/>
              <p:nvPr/>
            </p:nvSpPr>
            <p:spPr>
              <a:xfrm flipH="1">
                <a:off x="79824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29" name="Google Shape;2780;p58">
                <a:extLst>
                  <a:ext uri="{FF2B5EF4-FFF2-40B4-BE49-F238E27FC236}">
                    <a16:creationId xmlns:a16="http://schemas.microsoft.com/office/drawing/2014/main" id="{4D632B68-3A5E-45A1-9831-4A05DD84D20D}"/>
                  </a:ext>
                </a:extLst>
              </p:cNvPr>
              <p:cNvSpPr/>
              <p:nvPr/>
            </p:nvSpPr>
            <p:spPr>
              <a:xfrm flipH="1">
                <a:off x="8563200" y="1888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30" name="Google Shape;2781;p58">
                <a:extLst>
                  <a:ext uri="{FF2B5EF4-FFF2-40B4-BE49-F238E27FC236}">
                    <a16:creationId xmlns:a16="http://schemas.microsoft.com/office/drawing/2014/main" id="{18AA2451-EDDE-47E6-B2FB-CDCEB7E686DE}"/>
                  </a:ext>
                </a:extLst>
              </p:cNvPr>
              <p:cNvSpPr/>
              <p:nvPr/>
            </p:nvSpPr>
            <p:spPr>
              <a:xfrm flipH="1">
                <a:off x="62400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31" name="Google Shape;2782;p58">
                <a:extLst>
                  <a:ext uri="{FF2B5EF4-FFF2-40B4-BE49-F238E27FC236}">
                    <a16:creationId xmlns:a16="http://schemas.microsoft.com/office/drawing/2014/main" id="{F3F9128C-A4CE-4425-BCAB-AB9D4A2421B4}"/>
                  </a:ext>
                </a:extLst>
              </p:cNvPr>
              <p:cNvSpPr/>
              <p:nvPr/>
            </p:nvSpPr>
            <p:spPr>
              <a:xfrm flipH="1">
                <a:off x="68208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32" name="Google Shape;2783;p58">
                <a:extLst>
                  <a:ext uri="{FF2B5EF4-FFF2-40B4-BE49-F238E27FC236}">
                    <a16:creationId xmlns:a16="http://schemas.microsoft.com/office/drawing/2014/main" id="{A58EF44D-9640-45AF-8DD2-BB858CA8BC0E}"/>
                  </a:ext>
                </a:extLst>
              </p:cNvPr>
              <p:cNvSpPr/>
              <p:nvPr/>
            </p:nvSpPr>
            <p:spPr>
              <a:xfrm flipH="1">
                <a:off x="74016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33" name="Google Shape;2784;p58">
                <a:extLst>
                  <a:ext uri="{FF2B5EF4-FFF2-40B4-BE49-F238E27FC236}">
                    <a16:creationId xmlns:a16="http://schemas.microsoft.com/office/drawing/2014/main" id="{55DC6023-EC42-47C2-BAC2-8B473384CA57}"/>
                  </a:ext>
                </a:extLst>
              </p:cNvPr>
              <p:cNvSpPr/>
              <p:nvPr/>
            </p:nvSpPr>
            <p:spPr>
              <a:xfrm flipH="1">
                <a:off x="79824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34" name="Google Shape;2785;p58">
                <a:extLst>
                  <a:ext uri="{FF2B5EF4-FFF2-40B4-BE49-F238E27FC236}">
                    <a16:creationId xmlns:a16="http://schemas.microsoft.com/office/drawing/2014/main" id="{124561F6-5608-4793-A549-341E743F8DB7}"/>
                  </a:ext>
                </a:extLst>
              </p:cNvPr>
              <p:cNvSpPr/>
              <p:nvPr/>
            </p:nvSpPr>
            <p:spPr>
              <a:xfrm flipH="1">
                <a:off x="8563200" y="24227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35" name="Google Shape;2786;p58">
                <a:extLst>
                  <a:ext uri="{FF2B5EF4-FFF2-40B4-BE49-F238E27FC236}">
                    <a16:creationId xmlns:a16="http://schemas.microsoft.com/office/drawing/2014/main" id="{FD49D9CD-7C1B-4E26-9218-BE48539A6B13}"/>
                  </a:ext>
                </a:extLst>
              </p:cNvPr>
              <p:cNvSpPr/>
              <p:nvPr/>
            </p:nvSpPr>
            <p:spPr>
              <a:xfrm flipH="1">
                <a:off x="62400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36" name="Google Shape;2787;p58">
                <a:extLst>
                  <a:ext uri="{FF2B5EF4-FFF2-40B4-BE49-F238E27FC236}">
                    <a16:creationId xmlns:a16="http://schemas.microsoft.com/office/drawing/2014/main" id="{7B01EEA7-02C6-4B71-9321-E7514A8BDE5F}"/>
                  </a:ext>
                </a:extLst>
              </p:cNvPr>
              <p:cNvSpPr/>
              <p:nvPr/>
            </p:nvSpPr>
            <p:spPr>
              <a:xfrm flipH="1">
                <a:off x="68208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37" name="Google Shape;2788;p58">
                <a:extLst>
                  <a:ext uri="{FF2B5EF4-FFF2-40B4-BE49-F238E27FC236}">
                    <a16:creationId xmlns:a16="http://schemas.microsoft.com/office/drawing/2014/main" id="{333A1635-04E8-49BF-AB69-179A07F9D9B4}"/>
                  </a:ext>
                </a:extLst>
              </p:cNvPr>
              <p:cNvSpPr/>
              <p:nvPr/>
            </p:nvSpPr>
            <p:spPr>
              <a:xfrm flipH="1">
                <a:off x="74016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38" name="Google Shape;2789;p58">
                <a:extLst>
                  <a:ext uri="{FF2B5EF4-FFF2-40B4-BE49-F238E27FC236}">
                    <a16:creationId xmlns:a16="http://schemas.microsoft.com/office/drawing/2014/main" id="{AA3C23B8-62DD-4C88-8767-848DC434C97A}"/>
                  </a:ext>
                </a:extLst>
              </p:cNvPr>
              <p:cNvSpPr/>
              <p:nvPr/>
            </p:nvSpPr>
            <p:spPr>
              <a:xfrm flipH="1">
                <a:off x="79824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sp>
            <p:nvSpPr>
              <p:cNvPr id="939" name="Google Shape;2790;p58">
                <a:extLst>
                  <a:ext uri="{FF2B5EF4-FFF2-40B4-BE49-F238E27FC236}">
                    <a16:creationId xmlns:a16="http://schemas.microsoft.com/office/drawing/2014/main" id="{5F6E8D68-676F-4AE9-A850-087101A95B73}"/>
                  </a:ext>
                </a:extLst>
              </p:cNvPr>
              <p:cNvSpPr/>
              <p:nvPr/>
            </p:nvSpPr>
            <p:spPr>
              <a:xfrm flipH="1">
                <a:off x="8563200" y="29571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b="1"/>
              </a:p>
            </p:txBody>
          </p:sp>
        </p:grpSp>
        <p:grpSp>
          <p:nvGrpSpPr>
            <p:cNvPr id="855" name="Google Shape;2818;p58">
              <a:extLst>
                <a:ext uri="{FF2B5EF4-FFF2-40B4-BE49-F238E27FC236}">
                  <a16:creationId xmlns:a16="http://schemas.microsoft.com/office/drawing/2014/main" id="{12234A7C-1ADC-4509-8562-A58512EF2C75}"/>
                </a:ext>
              </a:extLst>
            </p:cNvPr>
            <p:cNvGrpSpPr/>
            <p:nvPr/>
          </p:nvGrpSpPr>
          <p:grpSpPr>
            <a:xfrm>
              <a:off x="2009808" y="1524588"/>
              <a:ext cx="861417" cy="901757"/>
              <a:chOff x="2854300" y="1168125"/>
              <a:chExt cx="2904000" cy="2668950"/>
            </a:xfrm>
          </p:grpSpPr>
          <p:sp>
            <p:nvSpPr>
              <p:cNvPr id="888" name="Google Shape;2819;p58">
                <a:extLst>
                  <a:ext uri="{FF2B5EF4-FFF2-40B4-BE49-F238E27FC236}">
                    <a16:creationId xmlns:a16="http://schemas.microsoft.com/office/drawing/2014/main" id="{89E4A1BB-056D-48C8-B033-7E4FF195137A}"/>
                  </a:ext>
                </a:extLst>
              </p:cNvPr>
              <p:cNvSpPr/>
              <p:nvPr/>
            </p:nvSpPr>
            <p:spPr>
              <a:xfrm flipH="1">
                <a:off x="2854300" y="11681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89" name="Google Shape;2820;p58">
                <a:extLst>
                  <a:ext uri="{FF2B5EF4-FFF2-40B4-BE49-F238E27FC236}">
                    <a16:creationId xmlns:a16="http://schemas.microsoft.com/office/drawing/2014/main" id="{340ADE07-3E7A-4406-A6D2-4B260FC6ABD6}"/>
                  </a:ext>
                </a:extLst>
              </p:cNvPr>
              <p:cNvSpPr/>
              <p:nvPr/>
            </p:nvSpPr>
            <p:spPr>
              <a:xfrm flipH="1">
                <a:off x="28543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90" name="Google Shape;2821;p58">
                <a:extLst>
                  <a:ext uri="{FF2B5EF4-FFF2-40B4-BE49-F238E27FC236}">
                    <a16:creationId xmlns:a16="http://schemas.microsoft.com/office/drawing/2014/main" id="{909D0E5C-0456-445F-8907-C41768258C11}"/>
                  </a:ext>
                </a:extLst>
              </p:cNvPr>
              <p:cNvSpPr/>
              <p:nvPr/>
            </p:nvSpPr>
            <p:spPr>
              <a:xfrm flipH="1">
                <a:off x="34351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91" name="Google Shape;2822;p58">
                <a:extLst>
                  <a:ext uri="{FF2B5EF4-FFF2-40B4-BE49-F238E27FC236}">
                    <a16:creationId xmlns:a16="http://schemas.microsoft.com/office/drawing/2014/main" id="{CC0ED2FC-6145-437C-BE3D-2131D0A34FF6}"/>
                  </a:ext>
                </a:extLst>
              </p:cNvPr>
              <p:cNvSpPr/>
              <p:nvPr/>
            </p:nvSpPr>
            <p:spPr>
              <a:xfrm flipH="1">
                <a:off x="40159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92" name="Google Shape;2823;p58">
                <a:extLst>
                  <a:ext uri="{FF2B5EF4-FFF2-40B4-BE49-F238E27FC236}">
                    <a16:creationId xmlns:a16="http://schemas.microsoft.com/office/drawing/2014/main" id="{EADDD6F1-E4CD-4E26-9E7C-F4E00A4B4209}"/>
                  </a:ext>
                </a:extLst>
              </p:cNvPr>
              <p:cNvSpPr/>
              <p:nvPr/>
            </p:nvSpPr>
            <p:spPr>
              <a:xfrm flipH="1">
                <a:off x="45967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93" name="Google Shape;2824;p58">
                <a:extLst>
                  <a:ext uri="{FF2B5EF4-FFF2-40B4-BE49-F238E27FC236}">
                    <a16:creationId xmlns:a16="http://schemas.microsoft.com/office/drawing/2014/main" id="{EEE39B4F-EBF9-4F6A-B0B0-4AE07AE24497}"/>
                  </a:ext>
                </a:extLst>
              </p:cNvPr>
              <p:cNvSpPr/>
              <p:nvPr/>
            </p:nvSpPr>
            <p:spPr>
              <a:xfrm flipH="1">
                <a:off x="51775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94" name="Google Shape;2825;p58">
                <a:extLst>
                  <a:ext uri="{FF2B5EF4-FFF2-40B4-BE49-F238E27FC236}">
                    <a16:creationId xmlns:a16="http://schemas.microsoft.com/office/drawing/2014/main" id="{12505980-2347-41BE-A8A6-38A268212EDF}"/>
                  </a:ext>
                </a:extLst>
              </p:cNvPr>
              <p:cNvSpPr/>
              <p:nvPr/>
            </p:nvSpPr>
            <p:spPr>
              <a:xfrm flipH="1">
                <a:off x="28543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95" name="Google Shape;2826;p58">
                <a:extLst>
                  <a:ext uri="{FF2B5EF4-FFF2-40B4-BE49-F238E27FC236}">
                    <a16:creationId xmlns:a16="http://schemas.microsoft.com/office/drawing/2014/main" id="{53AC40C0-2F96-4667-A3C9-6CBFA0446570}"/>
                  </a:ext>
                </a:extLst>
              </p:cNvPr>
              <p:cNvSpPr/>
              <p:nvPr/>
            </p:nvSpPr>
            <p:spPr>
              <a:xfrm flipH="1">
                <a:off x="34351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96" name="Google Shape;2827;p58">
                <a:extLst>
                  <a:ext uri="{FF2B5EF4-FFF2-40B4-BE49-F238E27FC236}">
                    <a16:creationId xmlns:a16="http://schemas.microsoft.com/office/drawing/2014/main" id="{C917CE94-0FFF-487F-8DB0-BF56BC20EF75}"/>
                  </a:ext>
                </a:extLst>
              </p:cNvPr>
              <p:cNvSpPr/>
              <p:nvPr/>
            </p:nvSpPr>
            <p:spPr>
              <a:xfrm flipH="1">
                <a:off x="40159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97" name="Google Shape;2828;p58">
                <a:extLst>
                  <a:ext uri="{FF2B5EF4-FFF2-40B4-BE49-F238E27FC236}">
                    <a16:creationId xmlns:a16="http://schemas.microsoft.com/office/drawing/2014/main" id="{CB0DE25E-2253-4FF6-B16A-6C7634563F84}"/>
                  </a:ext>
                </a:extLst>
              </p:cNvPr>
              <p:cNvSpPr/>
              <p:nvPr/>
            </p:nvSpPr>
            <p:spPr>
              <a:xfrm flipH="1">
                <a:off x="45967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98" name="Google Shape;2829;p58">
                <a:extLst>
                  <a:ext uri="{FF2B5EF4-FFF2-40B4-BE49-F238E27FC236}">
                    <a16:creationId xmlns:a16="http://schemas.microsoft.com/office/drawing/2014/main" id="{84C2A119-114B-422A-82B1-74B8A3A6AF5E}"/>
                  </a:ext>
                </a:extLst>
              </p:cNvPr>
              <p:cNvSpPr/>
              <p:nvPr/>
            </p:nvSpPr>
            <p:spPr>
              <a:xfrm flipH="1">
                <a:off x="51775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99" name="Google Shape;2830;p58">
                <a:extLst>
                  <a:ext uri="{FF2B5EF4-FFF2-40B4-BE49-F238E27FC236}">
                    <a16:creationId xmlns:a16="http://schemas.microsoft.com/office/drawing/2014/main" id="{F1AB5B7C-736B-492B-9F3B-034A247CFD5F}"/>
                  </a:ext>
                </a:extLst>
              </p:cNvPr>
              <p:cNvSpPr/>
              <p:nvPr/>
            </p:nvSpPr>
            <p:spPr>
              <a:xfrm flipH="1">
                <a:off x="28543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00" name="Google Shape;2831;p58">
                <a:extLst>
                  <a:ext uri="{FF2B5EF4-FFF2-40B4-BE49-F238E27FC236}">
                    <a16:creationId xmlns:a16="http://schemas.microsoft.com/office/drawing/2014/main" id="{D02493C4-928D-4254-BA66-CEDA254CEB6E}"/>
                  </a:ext>
                </a:extLst>
              </p:cNvPr>
              <p:cNvSpPr/>
              <p:nvPr/>
            </p:nvSpPr>
            <p:spPr>
              <a:xfrm flipH="1">
                <a:off x="34351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01" name="Google Shape;2832;p58">
                <a:extLst>
                  <a:ext uri="{FF2B5EF4-FFF2-40B4-BE49-F238E27FC236}">
                    <a16:creationId xmlns:a16="http://schemas.microsoft.com/office/drawing/2014/main" id="{B2237336-5C9A-4474-ACD0-7A2B0F1CDD09}"/>
                  </a:ext>
                </a:extLst>
              </p:cNvPr>
              <p:cNvSpPr/>
              <p:nvPr/>
            </p:nvSpPr>
            <p:spPr>
              <a:xfrm flipH="1">
                <a:off x="40159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02" name="Google Shape;2833;p58">
                <a:extLst>
                  <a:ext uri="{FF2B5EF4-FFF2-40B4-BE49-F238E27FC236}">
                    <a16:creationId xmlns:a16="http://schemas.microsoft.com/office/drawing/2014/main" id="{4CAA3FF5-0047-4148-BD0A-75DEF5D0E1BB}"/>
                  </a:ext>
                </a:extLst>
              </p:cNvPr>
              <p:cNvSpPr/>
              <p:nvPr/>
            </p:nvSpPr>
            <p:spPr>
              <a:xfrm flipH="1">
                <a:off x="45967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03" name="Google Shape;2834;p58">
                <a:extLst>
                  <a:ext uri="{FF2B5EF4-FFF2-40B4-BE49-F238E27FC236}">
                    <a16:creationId xmlns:a16="http://schemas.microsoft.com/office/drawing/2014/main" id="{BB06BD16-C1B2-4914-9D37-5E60077D23DC}"/>
                  </a:ext>
                </a:extLst>
              </p:cNvPr>
              <p:cNvSpPr/>
              <p:nvPr/>
            </p:nvSpPr>
            <p:spPr>
              <a:xfrm flipH="1">
                <a:off x="51775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04" name="Google Shape;2835;p58">
                <a:extLst>
                  <a:ext uri="{FF2B5EF4-FFF2-40B4-BE49-F238E27FC236}">
                    <a16:creationId xmlns:a16="http://schemas.microsoft.com/office/drawing/2014/main" id="{2B780E6C-9597-430F-B84D-CAD1B12E5197}"/>
                  </a:ext>
                </a:extLst>
              </p:cNvPr>
              <p:cNvSpPr/>
              <p:nvPr/>
            </p:nvSpPr>
            <p:spPr>
              <a:xfrm flipH="1">
                <a:off x="28543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05" name="Google Shape;2836;p58">
                <a:extLst>
                  <a:ext uri="{FF2B5EF4-FFF2-40B4-BE49-F238E27FC236}">
                    <a16:creationId xmlns:a16="http://schemas.microsoft.com/office/drawing/2014/main" id="{3BA5D597-320A-4EE1-ADA0-91FB99381B53}"/>
                  </a:ext>
                </a:extLst>
              </p:cNvPr>
              <p:cNvSpPr/>
              <p:nvPr/>
            </p:nvSpPr>
            <p:spPr>
              <a:xfrm flipH="1">
                <a:off x="34351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06" name="Google Shape;2837;p58">
                <a:extLst>
                  <a:ext uri="{FF2B5EF4-FFF2-40B4-BE49-F238E27FC236}">
                    <a16:creationId xmlns:a16="http://schemas.microsoft.com/office/drawing/2014/main" id="{4A3F1C00-7151-468E-8B81-B6709D28E901}"/>
                  </a:ext>
                </a:extLst>
              </p:cNvPr>
              <p:cNvSpPr/>
              <p:nvPr/>
            </p:nvSpPr>
            <p:spPr>
              <a:xfrm flipH="1">
                <a:off x="40159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07" name="Google Shape;2838;p58">
                <a:extLst>
                  <a:ext uri="{FF2B5EF4-FFF2-40B4-BE49-F238E27FC236}">
                    <a16:creationId xmlns:a16="http://schemas.microsoft.com/office/drawing/2014/main" id="{0860FA31-48A3-4007-9E7A-70348BEF83D0}"/>
                  </a:ext>
                </a:extLst>
              </p:cNvPr>
              <p:cNvSpPr/>
              <p:nvPr/>
            </p:nvSpPr>
            <p:spPr>
              <a:xfrm flipH="1">
                <a:off x="45967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08" name="Google Shape;2839;p58">
                <a:extLst>
                  <a:ext uri="{FF2B5EF4-FFF2-40B4-BE49-F238E27FC236}">
                    <a16:creationId xmlns:a16="http://schemas.microsoft.com/office/drawing/2014/main" id="{A2958D54-C74C-48B1-85B7-70B8D2E1B072}"/>
                  </a:ext>
                </a:extLst>
              </p:cNvPr>
              <p:cNvSpPr/>
              <p:nvPr/>
            </p:nvSpPr>
            <p:spPr>
              <a:xfrm flipH="1">
                <a:off x="51775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09" name="Google Shape;2840;p58">
                <a:extLst>
                  <a:ext uri="{FF2B5EF4-FFF2-40B4-BE49-F238E27FC236}">
                    <a16:creationId xmlns:a16="http://schemas.microsoft.com/office/drawing/2014/main" id="{0FD7173D-97EE-4596-A6F4-2AF47A42F6FE}"/>
                  </a:ext>
                </a:extLst>
              </p:cNvPr>
              <p:cNvSpPr/>
              <p:nvPr/>
            </p:nvSpPr>
            <p:spPr>
              <a:xfrm flipH="1">
                <a:off x="28543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10" name="Google Shape;2841;p58">
                <a:extLst>
                  <a:ext uri="{FF2B5EF4-FFF2-40B4-BE49-F238E27FC236}">
                    <a16:creationId xmlns:a16="http://schemas.microsoft.com/office/drawing/2014/main" id="{13087DFF-F179-4ABE-802F-8D69AC67A56A}"/>
                  </a:ext>
                </a:extLst>
              </p:cNvPr>
              <p:cNvSpPr/>
              <p:nvPr/>
            </p:nvSpPr>
            <p:spPr>
              <a:xfrm flipH="1">
                <a:off x="34351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11" name="Google Shape;2842;p58">
                <a:extLst>
                  <a:ext uri="{FF2B5EF4-FFF2-40B4-BE49-F238E27FC236}">
                    <a16:creationId xmlns:a16="http://schemas.microsoft.com/office/drawing/2014/main" id="{C75B24E2-C71E-4649-8595-D465CB9E92B9}"/>
                  </a:ext>
                </a:extLst>
              </p:cNvPr>
              <p:cNvSpPr/>
              <p:nvPr/>
            </p:nvSpPr>
            <p:spPr>
              <a:xfrm flipH="1">
                <a:off x="40159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12" name="Google Shape;2843;p58">
                <a:extLst>
                  <a:ext uri="{FF2B5EF4-FFF2-40B4-BE49-F238E27FC236}">
                    <a16:creationId xmlns:a16="http://schemas.microsoft.com/office/drawing/2014/main" id="{50FD2E4F-4905-49A0-9ADD-3DF9F187373F}"/>
                  </a:ext>
                </a:extLst>
              </p:cNvPr>
              <p:cNvSpPr/>
              <p:nvPr/>
            </p:nvSpPr>
            <p:spPr>
              <a:xfrm flipH="1">
                <a:off x="45967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913" name="Google Shape;2844;p58">
                <a:extLst>
                  <a:ext uri="{FF2B5EF4-FFF2-40B4-BE49-F238E27FC236}">
                    <a16:creationId xmlns:a16="http://schemas.microsoft.com/office/drawing/2014/main" id="{AC237608-B4F5-4EBA-BF5D-E97EA0460C60}"/>
                  </a:ext>
                </a:extLst>
              </p:cNvPr>
              <p:cNvSpPr/>
              <p:nvPr/>
            </p:nvSpPr>
            <p:spPr>
              <a:xfrm flipH="1">
                <a:off x="51775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sp>
          <p:nvSpPr>
            <p:cNvPr id="856" name="Google Shape;3094;p58">
              <a:extLst>
                <a:ext uri="{FF2B5EF4-FFF2-40B4-BE49-F238E27FC236}">
                  <a16:creationId xmlns:a16="http://schemas.microsoft.com/office/drawing/2014/main" id="{F3FCE267-7F46-4B1E-9294-329D37323538}"/>
                </a:ext>
              </a:extLst>
            </p:cNvPr>
            <p:cNvSpPr/>
            <p:nvPr/>
          </p:nvSpPr>
          <p:spPr>
            <a:xfrm flipH="1">
              <a:off x="1920200" y="1618105"/>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857" name="Google Shape;3094;p58">
              <a:extLst>
                <a:ext uri="{FF2B5EF4-FFF2-40B4-BE49-F238E27FC236}">
                  <a16:creationId xmlns:a16="http://schemas.microsoft.com/office/drawing/2014/main" id="{BD5E7200-5A98-48E2-8F3A-E8206F86B0B1}"/>
                </a:ext>
              </a:extLst>
            </p:cNvPr>
            <p:cNvSpPr/>
            <p:nvPr/>
          </p:nvSpPr>
          <p:spPr>
            <a:xfrm flipH="1">
              <a:off x="1834610" y="1724315"/>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858" name="Google Shape;3094;p58">
              <a:extLst>
                <a:ext uri="{FF2B5EF4-FFF2-40B4-BE49-F238E27FC236}">
                  <a16:creationId xmlns:a16="http://schemas.microsoft.com/office/drawing/2014/main" id="{F8E68BE4-64DB-43B5-AD7A-DC7FA7DBB266}"/>
                </a:ext>
              </a:extLst>
            </p:cNvPr>
            <p:cNvSpPr/>
            <p:nvPr/>
          </p:nvSpPr>
          <p:spPr>
            <a:xfrm flipH="1">
              <a:off x="1739172" y="1854422"/>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859" name="Google Shape;3094;p58">
              <a:extLst>
                <a:ext uri="{FF2B5EF4-FFF2-40B4-BE49-F238E27FC236}">
                  <a16:creationId xmlns:a16="http://schemas.microsoft.com/office/drawing/2014/main" id="{93658D20-AA6D-45CD-BB92-B029D6209287}"/>
                </a:ext>
              </a:extLst>
            </p:cNvPr>
            <p:cNvSpPr/>
            <p:nvPr/>
          </p:nvSpPr>
          <p:spPr>
            <a:xfrm flipH="1">
              <a:off x="1644246" y="1989010"/>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sp>
          <p:nvSpPr>
            <p:cNvPr id="860" name="Google Shape;3094;p58">
              <a:extLst>
                <a:ext uri="{FF2B5EF4-FFF2-40B4-BE49-F238E27FC236}">
                  <a16:creationId xmlns:a16="http://schemas.microsoft.com/office/drawing/2014/main" id="{C117E90C-9225-486D-BCCC-96051EB97B61}"/>
                </a:ext>
              </a:extLst>
            </p:cNvPr>
            <p:cNvSpPr/>
            <p:nvPr/>
          </p:nvSpPr>
          <p:spPr>
            <a:xfrm flipH="1">
              <a:off x="1557542" y="2113654"/>
              <a:ext cx="886779" cy="958231"/>
            </a:xfrm>
            <a:prstGeom prst="rect">
              <a:avLst/>
            </a:prstGeom>
            <a:gradFill>
              <a:gsLst>
                <a:gs pos="0">
                  <a:srgbClr val="D8EDBA">
                    <a:alpha val="57647"/>
                  </a:srgbClr>
                </a:gs>
                <a:gs pos="100000">
                  <a:srgbClr val="FE9696">
                    <a:alpha val="73725"/>
                  </a:srgbClr>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dirty="0"/>
            </a:p>
          </p:txBody>
        </p:sp>
        <p:grpSp>
          <p:nvGrpSpPr>
            <p:cNvPr id="861" name="Google Shape;2818;p58">
              <a:extLst>
                <a:ext uri="{FF2B5EF4-FFF2-40B4-BE49-F238E27FC236}">
                  <a16:creationId xmlns:a16="http://schemas.microsoft.com/office/drawing/2014/main" id="{5AAC81E8-0C7B-4C64-9339-B38A16F17D65}"/>
                </a:ext>
              </a:extLst>
            </p:cNvPr>
            <p:cNvGrpSpPr/>
            <p:nvPr/>
          </p:nvGrpSpPr>
          <p:grpSpPr>
            <a:xfrm>
              <a:off x="1485499" y="2245074"/>
              <a:ext cx="861417" cy="901757"/>
              <a:chOff x="2854300" y="1168125"/>
              <a:chExt cx="2904000" cy="2668950"/>
            </a:xfrm>
          </p:grpSpPr>
          <p:sp>
            <p:nvSpPr>
              <p:cNvPr id="862" name="Google Shape;2819;p58">
                <a:extLst>
                  <a:ext uri="{FF2B5EF4-FFF2-40B4-BE49-F238E27FC236}">
                    <a16:creationId xmlns:a16="http://schemas.microsoft.com/office/drawing/2014/main" id="{A905F7BB-CC19-46F9-8FAD-BE5E3C150ACA}"/>
                  </a:ext>
                </a:extLst>
              </p:cNvPr>
              <p:cNvSpPr/>
              <p:nvPr/>
            </p:nvSpPr>
            <p:spPr>
              <a:xfrm flipH="1">
                <a:off x="2854300" y="1168125"/>
                <a:ext cx="2904000" cy="26673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63" name="Google Shape;2820;p58">
                <a:extLst>
                  <a:ext uri="{FF2B5EF4-FFF2-40B4-BE49-F238E27FC236}">
                    <a16:creationId xmlns:a16="http://schemas.microsoft.com/office/drawing/2014/main" id="{637DF0A8-B038-44CB-8E94-FFE7CC7201F2}"/>
                  </a:ext>
                </a:extLst>
              </p:cNvPr>
              <p:cNvSpPr/>
              <p:nvPr/>
            </p:nvSpPr>
            <p:spPr>
              <a:xfrm flipH="1">
                <a:off x="28543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64" name="Google Shape;2821;p58">
                <a:extLst>
                  <a:ext uri="{FF2B5EF4-FFF2-40B4-BE49-F238E27FC236}">
                    <a16:creationId xmlns:a16="http://schemas.microsoft.com/office/drawing/2014/main" id="{8F0BA16C-B31B-497D-8224-FCEC7C251A80}"/>
                  </a:ext>
                </a:extLst>
              </p:cNvPr>
              <p:cNvSpPr/>
              <p:nvPr/>
            </p:nvSpPr>
            <p:spPr>
              <a:xfrm flipH="1">
                <a:off x="34351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65" name="Google Shape;2822;p58">
                <a:extLst>
                  <a:ext uri="{FF2B5EF4-FFF2-40B4-BE49-F238E27FC236}">
                    <a16:creationId xmlns:a16="http://schemas.microsoft.com/office/drawing/2014/main" id="{DD40BD17-2E41-4A29-86AA-3AD209ABA6F6}"/>
                  </a:ext>
                </a:extLst>
              </p:cNvPr>
              <p:cNvSpPr/>
              <p:nvPr/>
            </p:nvSpPr>
            <p:spPr>
              <a:xfrm flipH="1">
                <a:off x="40159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66" name="Google Shape;2823;p58">
                <a:extLst>
                  <a:ext uri="{FF2B5EF4-FFF2-40B4-BE49-F238E27FC236}">
                    <a16:creationId xmlns:a16="http://schemas.microsoft.com/office/drawing/2014/main" id="{4AED783C-CE4B-461C-9DFA-376B63619024}"/>
                  </a:ext>
                </a:extLst>
              </p:cNvPr>
              <p:cNvSpPr/>
              <p:nvPr/>
            </p:nvSpPr>
            <p:spPr>
              <a:xfrm flipH="1">
                <a:off x="45967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67" name="Google Shape;2824;p58">
                <a:extLst>
                  <a:ext uri="{FF2B5EF4-FFF2-40B4-BE49-F238E27FC236}">
                    <a16:creationId xmlns:a16="http://schemas.microsoft.com/office/drawing/2014/main" id="{BF9EFB5C-C434-4DBF-B621-A3D81193A8AD}"/>
                  </a:ext>
                </a:extLst>
              </p:cNvPr>
              <p:cNvSpPr/>
              <p:nvPr/>
            </p:nvSpPr>
            <p:spPr>
              <a:xfrm flipH="1">
                <a:off x="5177500" y="11681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68" name="Google Shape;2825;p58">
                <a:extLst>
                  <a:ext uri="{FF2B5EF4-FFF2-40B4-BE49-F238E27FC236}">
                    <a16:creationId xmlns:a16="http://schemas.microsoft.com/office/drawing/2014/main" id="{779F2CED-383F-42AD-AAA7-CCC6B4CBB4C6}"/>
                  </a:ext>
                </a:extLst>
              </p:cNvPr>
              <p:cNvSpPr/>
              <p:nvPr/>
            </p:nvSpPr>
            <p:spPr>
              <a:xfrm flipH="1">
                <a:off x="28543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69" name="Google Shape;2826;p58">
                <a:extLst>
                  <a:ext uri="{FF2B5EF4-FFF2-40B4-BE49-F238E27FC236}">
                    <a16:creationId xmlns:a16="http://schemas.microsoft.com/office/drawing/2014/main" id="{6DB88250-35E8-4869-BEE7-E3B32ABF955F}"/>
                  </a:ext>
                </a:extLst>
              </p:cNvPr>
              <p:cNvSpPr/>
              <p:nvPr/>
            </p:nvSpPr>
            <p:spPr>
              <a:xfrm flipH="1">
                <a:off x="34351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70" name="Google Shape;2827;p58">
                <a:extLst>
                  <a:ext uri="{FF2B5EF4-FFF2-40B4-BE49-F238E27FC236}">
                    <a16:creationId xmlns:a16="http://schemas.microsoft.com/office/drawing/2014/main" id="{9BD70970-1D3B-405D-8337-C95727BBB223}"/>
                  </a:ext>
                </a:extLst>
              </p:cNvPr>
              <p:cNvSpPr/>
              <p:nvPr/>
            </p:nvSpPr>
            <p:spPr>
              <a:xfrm flipH="1">
                <a:off x="40159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71" name="Google Shape;2828;p58">
                <a:extLst>
                  <a:ext uri="{FF2B5EF4-FFF2-40B4-BE49-F238E27FC236}">
                    <a16:creationId xmlns:a16="http://schemas.microsoft.com/office/drawing/2014/main" id="{F72A1B88-A965-4B49-8EA8-ED867300633B}"/>
                  </a:ext>
                </a:extLst>
              </p:cNvPr>
              <p:cNvSpPr/>
              <p:nvPr/>
            </p:nvSpPr>
            <p:spPr>
              <a:xfrm flipH="1">
                <a:off x="45967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72" name="Google Shape;2829;p58">
                <a:extLst>
                  <a:ext uri="{FF2B5EF4-FFF2-40B4-BE49-F238E27FC236}">
                    <a16:creationId xmlns:a16="http://schemas.microsoft.com/office/drawing/2014/main" id="{FD5A9D11-BFA7-4FA3-83D6-A2F91AF96093}"/>
                  </a:ext>
                </a:extLst>
              </p:cNvPr>
              <p:cNvSpPr/>
              <p:nvPr/>
            </p:nvSpPr>
            <p:spPr>
              <a:xfrm flipH="1">
                <a:off x="5177500" y="17009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73" name="Google Shape;2830;p58">
                <a:extLst>
                  <a:ext uri="{FF2B5EF4-FFF2-40B4-BE49-F238E27FC236}">
                    <a16:creationId xmlns:a16="http://schemas.microsoft.com/office/drawing/2014/main" id="{C7705364-52DE-4EF4-A650-2D131EF418A6}"/>
                  </a:ext>
                </a:extLst>
              </p:cNvPr>
              <p:cNvSpPr/>
              <p:nvPr/>
            </p:nvSpPr>
            <p:spPr>
              <a:xfrm flipH="1">
                <a:off x="28543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74" name="Google Shape;2831;p58">
                <a:extLst>
                  <a:ext uri="{FF2B5EF4-FFF2-40B4-BE49-F238E27FC236}">
                    <a16:creationId xmlns:a16="http://schemas.microsoft.com/office/drawing/2014/main" id="{1999AF69-1884-4F11-BC5D-F96552BBC6FE}"/>
                  </a:ext>
                </a:extLst>
              </p:cNvPr>
              <p:cNvSpPr/>
              <p:nvPr/>
            </p:nvSpPr>
            <p:spPr>
              <a:xfrm flipH="1">
                <a:off x="34351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75" name="Google Shape;2832;p58">
                <a:extLst>
                  <a:ext uri="{FF2B5EF4-FFF2-40B4-BE49-F238E27FC236}">
                    <a16:creationId xmlns:a16="http://schemas.microsoft.com/office/drawing/2014/main" id="{AAAAA3F5-9DBA-46CF-824B-1EEF8A084971}"/>
                  </a:ext>
                </a:extLst>
              </p:cNvPr>
              <p:cNvSpPr/>
              <p:nvPr/>
            </p:nvSpPr>
            <p:spPr>
              <a:xfrm flipH="1">
                <a:off x="40159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76" name="Google Shape;2833;p58">
                <a:extLst>
                  <a:ext uri="{FF2B5EF4-FFF2-40B4-BE49-F238E27FC236}">
                    <a16:creationId xmlns:a16="http://schemas.microsoft.com/office/drawing/2014/main" id="{447311CA-0816-4C3E-8124-16D6666C7536}"/>
                  </a:ext>
                </a:extLst>
              </p:cNvPr>
              <p:cNvSpPr/>
              <p:nvPr/>
            </p:nvSpPr>
            <p:spPr>
              <a:xfrm flipH="1">
                <a:off x="4596700" y="22353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77" name="Google Shape;2834;p58">
                <a:extLst>
                  <a:ext uri="{FF2B5EF4-FFF2-40B4-BE49-F238E27FC236}">
                    <a16:creationId xmlns:a16="http://schemas.microsoft.com/office/drawing/2014/main" id="{36249251-5E29-450A-8EED-481E78642FE0}"/>
                  </a:ext>
                </a:extLst>
              </p:cNvPr>
              <p:cNvSpPr/>
              <p:nvPr/>
            </p:nvSpPr>
            <p:spPr>
              <a:xfrm flipH="1">
                <a:off x="5177500" y="2235375"/>
                <a:ext cx="580800" cy="532801"/>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78" name="Google Shape;2835;p58">
                <a:extLst>
                  <a:ext uri="{FF2B5EF4-FFF2-40B4-BE49-F238E27FC236}">
                    <a16:creationId xmlns:a16="http://schemas.microsoft.com/office/drawing/2014/main" id="{0D92CB58-66B5-4003-9D34-CF65BBFFA7BA}"/>
                  </a:ext>
                </a:extLst>
              </p:cNvPr>
              <p:cNvSpPr/>
              <p:nvPr/>
            </p:nvSpPr>
            <p:spPr>
              <a:xfrm flipH="1">
                <a:off x="28543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79" name="Google Shape;2836;p58">
                <a:extLst>
                  <a:ext uri="{FF2B5EF4-FFF2-40B4-BE49-F238E27FC236}">
                    <a16:creationId xmlns:a16="http://schemas.microsoft.com/office/drawing/2014/main" id="{246EE8C0-16BB-4F70-9D90-E3BC9A730AEA}"/>
                  </a:ext>
                </a:extLst>
              </p:cNvPr>
              <p:cNvSpPr/>
              <p:nvPr/>
            </p:nvSpPr>
            <p:spPr>
              <a:xfrm flipH="1">
                <a:off x="34351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80" name="Google Shape;2837;p58">
                <a:extLst>
                  <a:ext uri="{FF2B5EF4-FFF2-40B4-BE49-F238E27FC236}">
                    <a16:creationId xmlns:a16="http://schemas.microsoft.com/office/drawing/2014/main" id="{7EEF0A61-A964-4B2F-8609-A20EE69BDF3F}"/>
                  </a:ext>
                </a:extLst>
              </p:cNvPr>
              <p:cNvSpPr/>
              <p:nvPr/>
            </p:nvSpPr>
            <p:spPr>
              <a:xfrm flipH="1">
                <a:off x="40159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81" name="Google Shape;2838;p58">
                <a:extLst>
                  <a:ext uri="{FF2B5EF4-FFF2-40B4-BE49-F238E27FC236}">
                    <a16:creationId xmlns:a16="http://schemas.microsoft.com/office/drawing/2014/main" id="{76C7AD45-F53A-4B61-8CEA-A7B5FC1B801A}"/>
                  </a:ext>
                </a:extLst>
              </p:cNvPr>
              <p:cNvSpPr/>
              <p:nvPr/>
            </p:nvSpPr>
            <p:spPr>
              <a:xfrm flipH="1">
                <a:off x="45967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82" name="Google Shape;2839;p58">
                <a:extLst>
                  <a:ext uri="{FF2B5EF4-FFF2-40B4-BE49-F238E27FC236}">
                    <a16:creationId xmlns:a16="http://schemas.microsoft.com/office/drawing/2014/main" id="{F7BEC874-A762-4BA3-A420-15EBA372DA94}"/>
                  </a:ext>
                </a:extLst>
              </p:cNvPr>
              <p:cNvSpPr/>
              <p:nvPr/>
            </p:nvSpPr>
            <p:spPr>
              <a:xfrm flipH="1">
                <a:off x="5177500" y="276982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83" name="Google Shape;2840;p58">
                <a:extLst>
                  <a:ext uri="{FF2B5EF4-FFF2-40B4-BE49-F238E27FC236}">
                    <a16:creationId xmlns:a16="http://schemas.microsoft.com/office/drawing/2014/main" id="{1B26D838-15DB-4B75-BCEE-15456DC61F66}"/>
                  </a:ext>
                </a:extLst>
              </p:cNvPr>
              <p:cNvSpPr/>
              <p:nvPr/>
            </p:nvSpPr>
            <p:spPr>
              <a:xfrm flipH="1">
                <a:off x="28543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84" name="Google Shape;2841;p58">
                <a:extLst>
                  <a:ext uri="{FF2B5EF4-FFF2-40B4-BE49-F238E27FC236}">
                    <a16:creationId xmlns:a16="http://schemas.microsoft.com/office/drawing/2014/main" id="{D1614303-7B87-463C-A4A0-7A20A8D8DA38}"/>
                  </a:ext>
                </a:extLst>
              </p:cNvPr>
              <p:cNvSpPr/>
              <p:nvPr/>
            </p:nvSpPr>
            <p:spPr>
              <a:xfrm flipH="1">
                <a:off x="34351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85" name="Google Shape;2842;p58">
                <a:extLst>
                  <a:ext uri="{FF2B5EF4-FFF2-40B4-BE49-F238E27FC236}">
                    <a16:creationId xmlns:a16="http://schemas.microsoft.com/office/drawing/2014/main" id="{A25B2883-E016-49AB-AA7D-59F47CD6E9BD}"/>
                  </a:ext>
                </a:extLst>
              </p:cNvPr>
              <p:cNvSpPr/>
              <p:nvPr/>
            </p:nvSpPr>
            <p:spPr>
              <a:xfrm flipH="1">
                <a:off x="40159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86" name="Google Shape;2843;p58">
                <a:extLst>
                  <a:ext uri="{FF2B5EF4-FFF2-40B4-BE49-F238E27FC236}">
                    <a16:creationId xmlns:a16="http://schemas.microsoft.com/office/drawing/2014/main" id="{38EF9DAA-696F-4FE4-B750-33D8A3F7BB97}"/>
                  </a:ext>
                </a:extLst>
              </p:cNvPr>
              <p:cNvSpPr/>
              <p:nvPr/>
            </p:nvSpPr>
            <p:spPr>
              <a:xfrm flipH="1">
                <a:off x="45967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sp>
            <p:nvSpPr>
              <p:cNvPr id="887" name="Google Shape;2844;p58">
                <a:extLst>
                  <a:ext uri="{FF2B5EF4-FFF2-40B4-BE49-F238E27FC236}">
                    <a16:creationId xmlns:a16="http://schemas.microsoft.com/office/drawing/2014/main" id="{C91BA0E8-AE37-4AD9-A201-4823752B07A4}"/>
                  </a:ext>
                </a:extLst>
              </p:cNvPr>
              <p:cNvSpPr/>
              <p:nvPr/>
            </p:nvSpPr>
            <p:spPr>
              <a:xfrm flipH="1">
                <a:off x="5177500" y="3304275"/>
                <a:ext cx="580800" cy="532800"/>
              </a:xfrm>
              <a:prstGeom prst="rect">
                <a:avLst/>
              </a:prstGeom>
              <a:gradFill>
                <a:gsLst>
                  <a:gs pos="0">
                    <a:srgbClr val="C9DAF8"/>
                  </a:gs>
                  <a:gs pos="100000">
                    <a:srgbClr val="DE87F1"/>
                  </a:gs>
                </a:gsLst>
                <a:lin ang="13500032" scaled="0"/>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p>
            </p:txBody>
          </p:sp>
        </p:grpSp>
      </p:grpSp>
      <p:cxnSp>
        <p:nvCxnSpPr>
          <p:cNvPr id="940" name="Google Shape;2909;p58">
            <a:extLst>
              <a:ext uri="{FF2B5EF4-FFF2-40B4-BE49-F238E27FC236}">
                <a16:creationId xmlns:a16="http://schemas.microsoft.com/office/drawing/2014/main" id="{2A0616BE-22D2-4D99-A52D-E6D945CF879F}"/>
              </a:ext>
            </a:extLst>
          </p:cNvPr>
          <p:cNvCxnSpPr/>
          <p:nvPr/>
        </p:nvCxnSpPr>
        <p:spPr>
          <a:xfrm>
            <a:off x="8096870" y="5223225"/>
            <a:ext cx="280084" cy="1322"/>
          </a:xfrm>
          <a:prstGeom prst="straightConnector1">
            <a:avLst/>
          </a:prstGeom>
          <a:noFill/>
          <a:ln w="9525" cap="flat" cmpd="sng">
            <a:solidFill>
              <a:srgbClr val="595959"/>
            </a:solidFill>
            <a:prstDash val="dash"/>
            <a:round/>
            <a:headEnd type="none" w="med" len="med"/>
            <a:tailEnd type="triangle" w="med" len="med"/>
          </a:ln>
        </p:spPr>
      </p:cxnSp>
      <p:sp>
        <p:nvSpPr>
          <p:cNvPr id="941" name="文本框 940">
            <a:extLst>
              <a:ext uri="{FF2B5EF4-FFF2-40B4-BE49-F238E27FC236}">
                <a16:creationId xmlns:a16="http://schemas.microsoft.com/office/drawing/2014/main" id="{99E67390-1F32-4C15-BAFB-93575DEA60F9}"/>
              </a:ext>
            </a:extLst>
          </p:cNvPr>
          <p:cNvSpPr txBox="1"/>
          <p:nvPr/>
        </p:nvSpPr>
        <p:spPr>
          <a:xfrm>
            <a:off x="-168267" y="4186165"/>
            <a:ext cx="1419051" cy="707886"/>
          </a:xfrm>
          <a:prstGeom prst="rect">
            <a:avLst/>
          </a:prstGeom>
          <a:noFill/>
        </p:spPr>
        <p:txBody>
          <a:bodyPr wrap="square" rtlCol="0">
            <a:spAutoFit/>
          </a:bodyPr>
          <a:lstStyle/>
          <a:p>
            <a:pPr algn="ctr"/>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Attention</a:t>
            </a:r>
          </a:p>
          <a:p>
            <a:pPr algn="ctr"/>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output</a:t>
            </a:r>
            <a:endParaRPr lang="zh-CN" altLang="en-US" sz="2000" b="1" dirty="0">
              <a:solidFill>
                <a:srgbClr val="C00000"/>
              </a:solidFill>
              <a:latin typeface="Times" panose="02020603050405020304" pitchFamily="18" charset="0"/>
              <a:ea typeface="黑体" panose="02010609060101010101" pitchFamily="49" charset="-122"/>
              <a:cs typeface="Times" panose="02020603050405020304" pitchFamily="18" charset="0"/>
            </a:endParaRPr>
          </a:p>
        </p:txBody>
      </p:sp>
      <p:sp>
        <p:nvSpPr>
          <p:cNvPr id="942" name="文本框 941">
            <a:extLst>
              <a:ext uri="{FF2B5EF4-FFF2-40B4-BE49-F238E27FC236}">
                <a16:creationId xmlns:a16="http://schemas.microsoft.com/office/drawing/2014/main" id="{3B257171-268B-449D-A487-66686B9170E9}"/>
              </a:ext>
            </a:extLst>
          </p:cNvPr>
          <p:cNvSpPr txBox="1"/>
          <p:nvPr/>
        </p:nvSpPr>
        <p:spPr>
          <a:xfrm>
            <a:off x="7848600" y="3824476"/>
            <a:ext cx="1500879" cy="1015663"/>
          </a:xfrm>
          <a:prstGeom prst="rect">
            <a:avLst/>
          </a:prstGeom>
          <a:noFill/>
        </p:spPr>
        <p:txBody>
          <a:bodyPr wrap="square" rtlCol="0">
            <a:spAutoFit/>
          </a:bodyPr>
          <a:lstStyle/>
          <a:p>
            <a:pPr algn="ctr"/>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Analog precoding matrix</a:t>
            </a:r>
            <a:endParaRPr lang="zh-CN" altLang="en-US" sz="2000" b="1" dirty="0">
              <a:solidFill>
                <a:srgbClr val="C00000"/>
              </a:solidFill>
              <a:latin typeface="Times" panose="02020603050405020304" pitchFamily="18" charset="0"/>
              <a:ea typeface="黑体" panose="02010609060101010101" pitchFamily="49" charset="-122"/>
              <a:cs typeface="Times" panose="02020603050405020304" pitchFamily="18" charset="0"/>
            </a:endParaRPr>
          </a:p>
        </p:txBody>
      </p:sp>
      <p:sp>
        <p:nvSpPr>
          <p:cNvPr id="943" name="左大括号 942">
            <a:extLst>
              <a:ext uri="{FF2B5EF4-FFF2-40B4-BE49-F238E27FC236}">
                <a16:creationId xmlns:a16="http://schemas.microsoft.com/office/drawing/2014/main" id="{FE020619-8DA4-4BD1-86F1-162D71640691}"/>
              </a:ext>
            </a:extLst>
          </p:cNvPr>
          <p:cNvSpPr/>
          <p:nvPr/>
        </p:nvSpPr>
        <p:spPr bwMode="auto">
          <a:xfrm rot="5400000">
            <a:off x="2084131" y="3143997"/>
            <a:ext cx="549574" cy="2185873"/>
          </a:xfrm>
          <a:prstGeom prst="leftBrace">
            <a:avLst>
              <a:gd name="adj1" fmla="val 63883"/>
              <a:gd name="adj2" fmla="val 48775"/>
            </a:avLst>
          </a:prstGeom>
          <a:no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944" name="文本框 943">
            <a:extLst>
              <a:ext uri="{FF2B5EF4-FFF2-40B4-BE49-F238E27FC236}">
                <a16:creationId xmlns:a16="http://schemas.microsoft.com/office/drawing/2014/main" id="{DDD71086-D676-453F-838A-D143B7BFC385}"/>
              </a:ext>
            </a:extLst>
          </p:cNvPr>
          <p:cNvSpPr txBox="1"/>
          <p:nvPr/>
        </p:nvSpPr>
        <p:spPr>
          <a:xfrm>
            <a:off x="1513971" y="3309626"/>
            <a:ext cx="1869842" cy="707886"/>
          </a:xfrm>
          <a:prstGeom prst="rect">
            <a:avLst/>
          </a:prstGeom>
          <a:noFill/>
        </p:spPr>
        <p:txBody>
          <a:bodyPr wrap="square" rtlCol="0">
            <a:spAutoFit/>
          </a:bodyPr>
          <a:lstStyle/>
          <a:p>
            <a:pPr algn="ctr"/>
            <a:r>
              <a:rPr lang="en-US" altLang="zh-CN" sz="2000" b="1" dirty="0">
                <a:latin typeface="Times" panose="02020603050405020304" pitchFamily="18" charset="0"/>
                <a:ea typeface="黑体" panose="02010609060101010101" pitchFamily="49" charset="-122"/>
                <a:cs typeface="Times" panose="02020603050405020304" pitchFamily="18" charset="0"/>
              </a:rPr>
              <a:t>Low-level local perception</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sp>
        <p:nvSpPr>
          <p:cNvPr id="945" name="左大括号 944">
            <a:extLst>
              <a:ext uri="{FF2B5EF4-FFF2-40B4-BE49-F238E27FC236}">
                <a16:creationId xmlns:a16="http://schemas.microsoft.com/office/drawing/2014/main" id="{11FED8F0-B027-4CF1-9400-F489A5DF9AD3}"/>
              </a:ext>
            </a:extLst>
          </p:cNvPr>
          <p:cNvSpPr/>
          <p:nvPr/>
        </p:nvSpPr>
        <p:spPr bwMode="auto">
          <a:xfrm rot="5400000">
            <a:off x="6626169" y="2927327"/>
            <a:ext cx="516166" cy="2425236"/>
          </a:xfrm>
          <a:prstGeom prst="leftBrace">
            <a:avLst>
              <a:gd name="adj1" fmla="val 63883"/>
              <a:gd name="adj2" fmla="val 48775"/>
            </a:avLst>
          </a:prstGeom>
          <a:noFill/>
          <a:ln w="190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946" name="文本框 945">
            <a:extLst>
              <a:ext uri="{FF2B5EF4-FFF2-40B4-BE49-F238E27FC236}">
                <a16:creationId xmlns:a16="http://schemas.microsoft.com/office/drawing/2014/main" id="{0D35CF61-1845-4805-A65A-586100DA3434}"/>
              </a:ext>
            </a:extLst>
          </p:cNvPr>
          <p:cNvSpPr txBox="1"/>
          <p:nvPr/>
        </p:nvSpPr>
        <p:spPr>
          <a:xfrm>
            <a:off x="5778152" y="3157920"/>
            <a:ext cx="2719556" cy="707886"/>
          </a:xfrm>
          <a:prstGeom prst="rect">
            <a:avLst/>
          </a:prstGeom>
          <a:noFill/>
        </p:spPr>
        <p:txBody>
          <a:bodyPr wrap="square" rtlCol="0">
            <a:spAutoFit/>
          </a:bodyPr>
          <a:lstStyle/>
          <a:p>
            <a:pPr algn="ctr"/>
            <a:r>
              <a:rPr lang="en-US" altLang="zh-CN" sz="2000" b="1" dirty="0">
                <a:latin typeface="Times" panose="02020603050405020304" pitchFamily="18" charset="0"/>
                <a:ea typeface="黑体" panose="02010609060101010101" pitchFamily="49" charset="-122"/>
                <a:cs typeface="Times" panose="02020603050405020304" pitchFamily="18" charset="0"/>
              </a:rPr>
              <a:t>High-level </a:t>
            </a:r>
          </a:p>
          <a:p>
            <a:pPr algn="ctr"/>
            <a:r>
              <a:rPr lang="en-US" altLang="zh-CN" sz="2000" b="1" dirty="0">
                <a:latin typeface="Times" panose="02020603050405020304" pitchFamily="18" charset="0"/>
                <a:ea typeface="黑体" panose="02010609060101010101" pitchFamily="49" charset="-122"/>
                <a:cs typeface="Times" panose="02020603050405020304" pitchFamily="18" charset="0"/>
              </a:rPr>
              <a:t>information synthesis</a:t>
            </a:r>
            <a:endParaRPr lang="zh-CN" altLang="en-US" sz="2000" b="1" dirty="0">
              <a:latin typeface="Times" panose="02020603050405020304" pitchFamily="18" charset="0"/>
              <a:ea typeface="黑体" panose="02010609060101010101" pitchFamily="49" charset="-122"/>
              <a:cs typeface="Times" panose="02020603050405020304" pitchFamily="18" charset="0"/>
            </a:endParaRPr>
          </a:p>
        </p:txBody>
      </p:sp>
      <p:graphicFrame>
        <p:nvGraphicFramePr>
          <p:cNvPr id="947" name="对象 946">
            <a:extLst>
              <a:ext uri="{FF2B5EF4-FFF2-40B4-BE49-F238E27FC236}">
                <a16:creationId xmlns:a16="http://schemas.microsoft.com/office/drawing/2014/main" id="{974BCB27-F7B3-4A4B-823A-716882E69F63}"/>
              </a:ext>
            </a:extLst>
          </p:cNvPr>
          <p:cNvGraphicFramePr>
            <a:graphicFrameLocks noChangeAspect="1"/>
          </p:cNvGraphicFramePr>
          <p:nvPr>
            <p:extLst>
              <p:ext uri="{D42A27DB-BD31-4B8C-83A1-F6EECF244321}">
                <p14:modId xmlns:p14="http://schemas.microsoft.com/office/powerpoint/2010/main" val="1069684286"/>
              </p:ext>
            </p:extLst>
          </p:nvPr>
        </p:nvGraphicFramePr>
        <p:xfrm>
          <a:off x="-13838" y="6162687"/>
          <a:ext cx="1120230" cy="381896"/>
        </p:xfrm>
        <a:graphic>
          <a:graphicData uri="http://schemas.openxmlformats.org/presentationml/2006/ole">
            <mc:AlternateContent xmlns:mc="http://schemas.openxmlformats.org/markup-compatibility/2006">
              <mc:Choice xmlns:v="urn:schemas-microsoft-com:vml" Requires="v">
                <p:oleObj spid="_x0000_s395517" name="Equation" r:id="rId5" imgW="558720" imgH="190440" progId="Equation.DSMT4">
                  <p:embed/>
                </p:oleObj>
              </mc:Choice>
              <mc:Fallback>
                <p:oleObj name="Equation" r:id="rId5" imgW="558720" imgH="190440" progId="Equation.DSMT4">
                  <p:embed/>
                  <p:pic>
                    <p:nvPicPr>
                      <p:cNvPr id="6" name="对象 5">
                        <a:extLst>
                          <a:ext uri="{FF2B5EF4-FFF2-40B4-BE49-F238E27FC236}">
                            <a16:creationId xmlns:a16="http://schemas.microsoft.com/office/drawing/2014/main" id="{F66F13AF-4C81-4EF5-8FF8-236A6F3958E9}"/>
                          </a:ext>
                        </a:extLst>
                      </p:cNvPr>
                      <p:cNvPicPr/>
                      <p:nvPr/>
                    </p:nvPicPr>
                    <p:blipFill>
                      <a:blip r:embed="rId6"/>
                      <a:stretch>
                        <a:fillRect/>
                      </a:stretch>
                    </p:blipFill>
                    <p:spPr>
                      <a:xfrm>
                        <a:off x="-13838" y="6162687"/>
                        <a:ext cx="1120230" cy="381896"/>
                      </a:xfrm>
                      <a:prstGeom prst="rect">
                        <a:avLst/>
                      </a:prstGeom>
                    </p:spPr>
                  </p:pic>
                </p:oleObj>
              </mc:Fallback>
            </mc:AlternateContent>
          </a:graphicData>
        </a:graphic>
      </p:graphicFrame>
      <p:graphicFrame>
        <p:nvGraphicFramePr>
          <p:cNvPr id="948" name="对象 947">
            <a:extLst>
              <a:ext uri="{FF2B5EF4-FFF2-40B4-BE49-F238E27FC236}">
                <a16:creationId xmlns:a16="http://schemas.microsoft.com/office/drawing/2014/main" id="{A3AE04DA-005E-420A-A6F9-91B96EB4318A}"/>
              </a:ext>
            </a:extLst>
          </p:cNvPr>
          <p:cNvGraphicFramePr>
            <a:graphicFrameLocks noChangeAspect="1"/>
          </p:cNvGraphicFramePr>
          <p:nvPr>
            <p:extLst>
              <p:ext uri="{D42A27DB-BD31-4B8C-83A1-F6EECF244321}">
                <p14:modId xmlns:p14="http://schemas.microsoft.com/office/powerpoint/2010/main" val="2717367973"/>
              </p:ext>
            </p:extLst>
          </p:nvPr>
        </p:nvGraphicFramePr>
        <p:xfrm>
          <a:off x="1248659" y="6178157"/>
          <a:ext cx="1150132" cy="375043"/>
        </p:xfrm>
        <a:graphic>
          <a:graphicData uri="http://schemas.openxmlformats.org/presentationml/2006/ole">
            <mc:AlternateContent xmlns:mc="http://schemas.openxmlformats.org/markup-compatibility/2006">
              <mc:Choice xmlns:v="urn:schemas-microsoft-com:vml" Requires="v">
                <p:oleObj spid="_x0000_s395518" name="Equation" r:id="rId7" imgW="583920" imgH="190440" progId="Equation.DSMT4">
                  <p:embed/>
                </p:oleObj>
              </mc:Choice>
              <mc:Fallback>
                <p:oleObj name="Equation" r:id="rId7" imgW="583920" imgH="190440" progId="Equation.DSMT4">
                  <p:embed/>
                  <p:pic>
                    <p:nvPicPr>
                      <p:cNvPr id="7" name="对象 6">
                        <a:extLst>
                          <a:ext uri="{FF2B5EF4-FFF2-40B4-BE49-F238E27FC236}">
                            <a16:creationId xmlns:a16="http://schemas.microsoft.com/office/drawing/2014/main" id="{97BA920A-C385-453E-86D5-E23DEF2F6FF0}"/>
                          </a:ext>
                        </a:extLst>
                      </p:cNvPr>
                      <p:cNvPicPr/>
                      <p:nvPr/>
                    </p:nvPicPr>
                    <p:blipFill>
                      <a:blip r:embed="rId8"/>
                      <a:stretch>
                        <a:fillRect/>
                      </a:stretch>
                    </p:blipFill>
                    <p:spPr>
                      <a:xfrm>
                        <a:off x="1248659" y="6178157"/>
                        <a:ext cx="1150132" cy="375043"/>
                      </a:xfrm>
                      <a:prstGeom prst="rect">
                        <a:avLst/>
                      </a:prstGeom>
                    </p:spPr>
                  </p:pic>
                </p:oleObj>
              </mc:Fallback>
            </mc:AlternateContent>
          </a:graphicData>
        </a:graphic>
      </p:graphicFrame>
      <p:graphicFrame>
        <p:nvGraphicFramePr>
          <p:cNvPr id="949" name="对象 948">
            <a:extLst>
              <a:ext uri="{FF2B5EF4-FFF2-40B4-BE49-F238E27FC236}">
                <a16:creationId xmlns:a16="http://schemas.microsoft.com/office/drawing/2014/main" id="{FB7DB3E2-5C21-450A-BB1F-19792176521B}"/>
              </a:ext>
            </a:extLst>
          </p:cNvPr>
          <p:cNvGraphicFramePr>
            <a:graphicFrameLocks noChangeAspect="1"/>
          </p:cNvGraphicFramePr>
          <p:nvPr>
            <p:extLst>
              <p:ext uri="{D42A27DB-BD31-4B8C-83A1-F6EECF244321}">
                <p14:modId xmlns:p14="http://schemas.microsoft.com/office/powerpoint/2010/main" val="3678873580"/>
              </p:ext>
            </p:extLst>
          </p:nvPr>
        </p:nvGraphicFramePr>
        <p:xfrm>
          <a:off x="8073138" y="6141520"/>
          <a:ext cx="1120230" cy="381896"/>
        </p:xfrm>
        <a:graphic>
          <a:graphicData uri="http://schemas.openxmlformats.org/presentationml/2006/ole">
            <mc:AlternateContent xmlns:mc="http://schemas.openxmlformats.org/markup-compatibility/2006">
              <mc:Choice xmlns:v="urn:schemas-microsoft-com:vml" Requires="v">
                <p:oleObj spid="_x0000_s395519" name="Equation" r:id="rId9" imgW="558720" imgH="190440" progId="Equation.DSMT4">
                  <p:embed/>
                </p:oleObj>
              </mc:Choice>
              <mc:Fallback>
                <p:oleObj name="Equation" r:id="rId9" imgW="558720" imgH="190440" progId="Equation.DSMT4">
                  <p:embed/>
                  <p:pic>
                    <p:nvPicPr>
                      <p:cNvPr id="629" name="对象 628">
                        <a:extLst>
                          <a:ext uri="{FF2B5EF4-FFF2-40B4-BE49-F238E27FC236}">
                            <a16:creationId xmlns:a16="http://schemas.microsoft.com/office/drawing/2014/main" id="{2297A33D-CFC9-4AE3-824A-73147E28CA46}"/>
                          </a:ext>
                        </a:extLst>
                      </p:cNvPr>
                      <p:cNvPicPr/>
                      <p:nvPr/>
                    </p:nvPicPr>
                    <p:blipFill>
                      <a:blip r:embed="rId6"/>
                      <a:stretch>
                        <a:fillRect/>
                      </a:stretch>
                    </p:blipFill>
                    <p:spPr>
                      <a:xfrm>
                        <a:off x="8073138" y="6141520"/>
                        <a:ext cx="1120230" cy="381896"/>
                      </a:xfrm>
                      <a:prstGeom prst="rect">
                        <a:avLst/>
                      </a:prstGeom>
                    </p:spPr>
                  </p:pic>
                </p:oleObj>
              </mc:Fallback>
            </mc:AlternateContent>
          </a:graphicData>
        </a:graphic>
      </p:graphicFrame>
      <p:graphicFrame>
        <p:nvGraphicFramePr>
          <p:cNvPr id="950" name="对象 949">
            <a:extLst>
              <a:ext uri="{FF2B5EF4-FFF2-40B4-BE49-F238E27FC236}">
                <a16:creationId xmlns:a16="http://schemas.microsoft.com/office/drawing/2014/main" id="{61A1706A-7B3E-4FF1-B471-BCC96CD49344}"/>
              </a:ext>
            </a:extLst>
          </p:cNvPr>
          <p:cNvGraphicFramePr>
            <a:graphicFrameLocks noChangeAspect="1"/>
          </p:cNvGraphicFramePr>
          <p:nvPr>
            <p:extLst>
              <p:ext uri="{D42A27DB-BD31-4B8C-83A1-F6EECF244321}">
                <p14:modId xmlns:p14="http://schemas.microsoft.com/office/powerpoint/2010/main" val="2659633560"/>
              </p:ext>
            </p:extLst>
          </p:nvPr>
        </p:nvGraphicFramePr>
        <p:xfrm>
          <a:off x="6724276" y="6154438"/>
          <a:ext cx="1150132" cy="375043"/>
        </p:xfrm>
        <a:graphic>
          <a:graphicData uri="http://schemas.openxmlformats.org/presentationml/2006/ole">
            <mc:AlternateContent xmlns:mc="http://schemas.openxmlformats.org/markup-compatibility/2006">
              <mc:Choice xmlns:v="urn:schemas-microsoft-com:vml" Requires="v">
                <p:oleObj spid="_x0000_s395520" name="Equation" r:id="rId10" imgW="583920" imgH="190440" progId="Equation.DSMT4">
                  <p:embed/>
                </p:oleObj>
              </mc:Choice>
              <mc:Fallback>
                <p:oleObj name="Equation" r:id="rId10" imgW="583920" imgH="190440" progId="Equation.DSMT4">
                  <p:embed/>
                  <p:pic>
                    <p:nvPicPr>
                      <p:cNvPr id="630" name="对象 629">
                        <a:extLst>
                          <a:ext uri="{FF2B5EF4-FFF2-40B4-BE49-F238E27FC236}">
                            <a16:creationId xmlns:a16="http://schemas.microsoft.com/office/drawing/2014/main" id="{B05F75CF-79FB-4628-95FD-2F472E99CECE}"/>
                          </a:ext>
                        </a:extLst>
                      </p:cNvPr>
                      <p:cNvPicPr/>
                      <p:nvPr/>
                    </p:nvPicPr>
                    <p:blipFill>
                      <a:blip r:embed="rId8"/>
                      <a:stretch>
                        <a:fillRect/>
                      </a:stretch>
                    </p:blipFill>
                    <p:spPr>
                      <a:xfrm>
                        <a:off x="6724276" y="6154438"/>
                        <a:ext cx="1150132" cy="375043"/>
                      </a:xfrm>
                      <a:prstGeom prst="rect">
                        <a:avLst/>
                      </a:prstGeom>
                    </p:spPr>
                  </p:pic>
                </p:oleObj>
              </mc:Fallback>
            </mc:AlternateContent>
          </a:graphicData>
        </a:graphic>
      </p:graphicFrame>
      <p:graphicFrame>
        <p:nvGraphicFramePr>
          <p:cNvPr id="951" name="对象 950">
            <a:extLst>
              <a:ext uri="{FF2B5EF4-FFF2-40B4-BE49-F238E27FC236}">
                <a16:creationId xmlns:a16="http://schemas.microsoft.com/office/drawing/2014/main" id="{E1E24629-68CB-4246-A608-1F00E8F7CEC7}"/>
              </a:ext>
            </a:extLst>
          </p:cNvPr>
          <p:cNvGraphicFramePr>
            <a:graphicFrameLocks noChangeAspect="1"/>
          </p:cNvGraphicFramePr>
          <p:nvPr>
            <p:extLst>
              <p:ext uri="{D42A27DB-BD31-4B8C-83A1-F6EECF244321}">
                <p14:modId xmlns:p14="http://schemas.microsoft.com/office/powerpoint/2010/main" val="3284609585"/>
              </p:ext>
            </p:extLst>
          </p:nvPr>
        </p:nvGraphicFramePr>
        <p:xfrm>
          <a:off x="4563688" y="6119512"/>
          <a:ext cx="1372008" cy="388304"/>
        </p:xfrm>
        <a:graphic>
          <a:graphicData uri="http://schemas.openxmlformats.org/presentationml/2006/ole">
            <mc:AlternateContent xmlns:mc="http://schemas.openxmlformats.org/markup-compatibility/2006">
              <mc:Choice xmlns:v="urn:schemas-microsoft-com:vml" Requires="v">
                <p:oleObj spid="_x0000_s395521" name="Equation" r:id="rId11" imgW="672840" imgH="190440" progId="Equation.DSMT4">
                  <p:embed/>
                </p:oleObj>
              </mc:Choice>
              <mc:Fallback>
                <p:oleObj name="Equation" r:id="rId11" imgW="672840" imgH="190440" progId="Equation.DSMT4">
                  <p:embed/>
                  <p:pic>
                    <p:nvPicPr>
                      <p:cNvPr id="8" name="对象 7">
                        <a:extLst>
                          <a:ext uri="{FF2B5EF4-FFF2-40B4-BE49-F238E27FC236}">
                            <a16:creationId xmlns:a16="http://schemas.microsoft.com/office/drawing/2014/main" id="{0E7AA4D1-52FC-4BF0-8988-9E6D970646CE}"/>
                          </a:ext>
                        </a:extLst>
                      </p:cNvPr>
                      <p:cNvPicPr/>
                      <p:nvPr/>
                    </p:nvPicPr>
                    <p:blipFill>
                      <a:blip r:embed="rId12"/>
                      <a:stretch>
                        <a:fillRect/>
                      </a:stretch>
                    </p:blipFill>
                    <p:spPr>
                      <a:xfrm>
                        <a:off x="4563688" y="6119512"/>
                        <a:ext cx="1372008" cy="388304"/>
                      </a:xfrm>
                      <a:prstGeom prst="rect">
                        <a:avLst/>
                      </a:prstGeom>
                    </p:spPr>
                  </p:pic>
                </p:oleObj>
              </mc:Fallback>
            </mc:AlternateContent>
          </a:graphicData>
        </a:graphic>
      </p:graphicFrame>
      <p:graphicFrame>
        <p:nvGraphicFramePr>
          <p:cNvPr id="952" name="对象 951">
            <a:extLst>
              <a:ext uri="{FF2B5EF4-FFF2-40B4-BE49-F238E27FC236}">
                <a16:creationId xmlns:a16="http://schemas.microsoft.com/office/drawing/2014/main" id="{AAFDB7CC-1A79-4866-AE84-A296DD95EA9A}"/>
              </a:ext>
            </a:extLst>
          </p:cNvPr>
          <p:cNvGraphicFramePr>
            <a:graphicFrameLocks noChangeAspect="1"/>
          </p:cNvGraphicFramePr>
          <p:nvPr>
            <p:extLst>
              <p:ext uri="{D42A27DB-BD31-4B8C-83A1-F6EECF244321}">
                <p14:modId xmlns:p14="http://schemas.microsoft.com/office/powerpoint/2010/main" val="377611115"/>
              </p:ext>
            </p:extLst>
          </p:nvPr>
        </p:nvGraphicFramePr>
        <p:xfrm>
          <a:off x="895832" y="1627920"/>
          <a:ext cx="344487" cy="314325"/>
        </p:xfrm>
        <a:graphic>
          <a:graphicData uri="http://schemas.openxmlformats.org/presentationml/2006/ole">
            <mc:AlternateContent xmlns:mc="http://schemas.openxmlformats.org/markup-compatibility/2006">
              <mc:Choice xmlns:v="urn:schemas-microsoft-com:vml" Requires="v">
                <p:oleObj spid="_x0000_s395522" name="Equation" r:id="rId13" imgW="152280" imgH="139680" progId="Equation.DSMT4">
                  <p:embed/>
                </p:oleObj>
              </mc:Choice>
              <mc:Fallback>
                <p:oleObj name="Equation" r:id="rId13" imgW="152280" imgH="139680" progId="Equation.DSMT4">
                  <p:embed/>
                  <p:pic>
                    <p:nvPicPr>
                      <p:cNvPr id="328" name="对象 327">
                        <a:extLst>
                          <a:ext uri="{FF2B5EF4-FFF2-40B4-BE49-F238E27FC236}">
                            <a16:creationId xmlns:a16="http://schemas.microsoft.com/office/drawing/2014/main" id="{8A1EDAF0-103A-422A-848A-6C570C1F5C8E}"/>
                          </a:ext>
                        </a:extLst>
                      </p:cNvPr>
                      <p:cNvPicPr/>
                      <p:nvPr/>
                    </p:nvPicPr>
                    <p:blipFill>
                      <a:blip r:embed="rId14"/>
                      <a:stretch>
                        <a:fillRect/>
                      </a:stretch>
                    </p:blipFill>
                    <p:spPr>
                      <a:xfrm>
                        <a:off x="895832" y="1627920"/>
                        <a:ext cx="344487" cy="314325"/>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B3731E68-E405-44D6-AB08-B806F2B7AAA5}"/>
              </a:ext>
            </a:extLst>
          </p:cNvPr>
          <p:cNvGraphicFramePr>
            <a:graphicFrameLocks noChangeAspect="1"/>
          </p:cNvGraphicFramePr>
          <p:nvPr>
            <p:extLst>
              <p:ext uri="{D42A27DB-BD31-4B8C-83A1-F6EECF244321}">
                <p14:modId xmlns:p14="http://schemas.microsoft.com/office/powerpoint/2010/main" val="1956131477"/>
              </p:ext>
            </p:extLst>
          </p:nvPr>
        </p:nvGraphicFramePr>
        <p:xfrm>
          <a:off x="4157152" y="2067077"/>
          <a:ext cx="4541837" cy="1069975"/>
        </p:xfrm>
        <a:graphic>
          <a:graphicData uri="http://schemas.openxmlformats.org/presentationml/2006/ole">
            <mc:AlternateContent xmlns:mc="http://schemas.openxmlformats.org/markup-compatibility/2006">
              <mc:Choice xmlns:v="urn:schemas-microsoft-com:vml" Requires="v">
                <p:oleObj spid="_x0000_s395523" name="Equation" r:id="rId15" imgW="4541739" imgH="1069958" progId="Equation.DSMT4">
                  <p:embed/>
                </p:oleObj>
              </mc:Choice>
              <mc:Fallback>
                <p:oleObj name="Equation" r:id="rId15" imgW="4541739" imgH="1069958" progId="Equation.DSMT4">
                  <p:embed/>
                  <p:pic>
                    <p:nvPicPr>
                      <p:cNvPr id="0" name=""/>
                      <p:cNvPicPr/>
                      <p:nvPr/>
                    </p:nvPicPr>
                    <p:blipFill>
                      <a:blip r:embed="rId16"/>
                      <a:stretch>
                        <a:fillRect/>
                      </a:stretch>
                    </p:blipFill>
                    <p:spPr>
                      <a:xfrm>
                        <a:off x="4157152" y="2067077"/>
                        <a:ext cx="4541837" cy="1069975"/>
                      </a:xfrm>
                      <a:prstGeom prst="rect">
                        <a:avLst/>
                      </a:prstGeom>
                    </p:spPr>
                  </p:pic>
                </p:oleObj>
              </mc:Fallback>
            </mc:AlternateContent>
          </a:graphicData>
        </a:graphic>
      </p:graphicFrame>
      <p:sp>
        <p:nvSpPr>
          <p:cNvPr id="953" name="标题 1">
            <a:extLst>
              <a:ext uri="{FF2B5EF4-FFF2-40B4-BE49-F238E27FC236}">
                <a16:creationId xmlns:a16="http://schemas.microsoft.com/office/drawing/2014/main" id="{B4BA4206-B99C-4522-B56E-70B8264E893E}"/>
              </a:ext>
            </a:extLst>
          </p:cNvPr>
          <p:cNvSpPr>
            <a:spLocks noGrp="1"/>
          </p:cNvSpPr>
          <p:nvPr>
            <p:ph type="title"/>
          </p:nvPr>
        </p:nvSpPr>
        <p:spPr>
          <a:xfrm>
            <a:off x="152400" y="228600"/>
            <a:ext cx="8763000" cy="685800"/>
          </a:xfrm>
        </p:spPr>
        <p:txBody>
          <a:bodyPr/>
          <a:lstStyle/>
          <a:p>
            <a:r>
              <a:rPr lang="en-US" altLang="zh-CN" sz="3200" dirty="0">
                <a:latin typeface="Times" panose="02020603050405020304" pitchFamily="18" charset="0"/>
                <a:cs typeface="Times" panose="02020603050405020304" pitchFamily="18" charset="0"/>
              </a:rPr>
              <a:t>Attention-based model</a:t>
            </a:r>
            <a:endParaRPr lang="zh-CN" altLang="en-US" sz="3200" dirty="0">
              <a:latin typeface="Times" panose="02020603050405020304" pitchFamily="18" charset="0"/>
              <a:cs typeface="Times" panose="02020603050405020304" pitchFamily="18" charset="0"/>
            </a:endParaRPr>
          </a:p>
        </p:txBody>
      </p:sp>
    </p:spTree>
    <p:custDataLst>
      <p:tags r:id="rId2"/>
    </p:custDataLst>
    <p:extLst>
      <p:ext uri="{BB962C8B-B14F-4D97-AF65-F5344CB8AC3E}">
        <p14:creationId xmlns:p14="http://schemas.microsoft.com/office/powerpoint/2010/main" val="3948377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52"/>
                                        </p:tgtEl>
                                        <p:attrNameLst>
                                          <p:attrName>style.visibility</p:attrName>
                                        </p:attrNameLst>
                                      </p:cBhvr>
                                      <p:to>
                                        <p:strVal val="visible"/>
                                      </p:to>
                                    </p:set>
                                    <p:animEffect transition="in" filter="fade">
                                      <p:cBhvr>
                                        <p:cTn id="10" dur="500"/>
                                        <p:tgtEl>
                                          <p:spTgt spid="9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443" objId="5"/>
        <p14:stopEvt time="3990" objId="5"/>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a:ea typeface="宋体" charset="-122"/>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a:latin typeface="Times New Roman" pitchFamily="18" charset="0"/>
              </a:rPr>
              <a:t>Technical background</a:t>
            </a:r>
            <a:endParaRPr lang="zh-CN" altLang="zh-CN" dirty="0"/>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a:solidFill>
                  <a:srgbClr val="C00000"/>
                </a:solidFill>
                <a:latin typeface="Times New Roman" pitchFamily="18" charset="0"/>
              </a:rPr>
              <a:t>Simulation results</a:t>
            </a:r>
            <a:endParaRPr lang="zh-CN" altLang="zh-CN" dirty="0">
              <a:solidFill>
                <a:srgbClr val="C00000"/>
              </a:solidFill>
            </a:endParaRPr>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15</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a:latin typeface="Times New Roman" pitchFamily="18" charset="0"/>
              </a:rPr>
              <a:t>Conclusions</a:t>
            </a:r>
            <a:endParaRPr lang="zh-CN" altLang="zh-CN" dirty="0"/>
          </a:p>
        </p:txBody>
      </p:sp>
    </p:spTree>
    <p:custDataLst>
      <p:tags r:id="rId1"/>
    </p:custDataLst>
    <p:extLst>
      <p:ext uri="{BB962C8B-B14F-4D97-AF65-F5344CB8AC3E}">
        <p14:creationId xmlns:p14="http://schemas.microsoft.com/office/powerpoint/2010/main" val="3531602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646" objId="2"/>
        <p14:stopEvt time="1813"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6300" y="1143000"/>
            <a:ext cx="8921750" cy="54864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System parameters</a:t>
            </a:r>
            <a:endParaRPr lang="en-US" altLang="zh-CN" kern="0" dirty="0">
              <a:solidFill>
                <a:srgbClr val="000000"/>
              </a:solidFill>
              <a:latin typeface="Times" panose="02020603050405020304" pitchFamily="18" charset="0"/>
              <a:cs typeface="Times" panose="02020603050405020304"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MIMO configuration:</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Carrier frequency: </a:t>
            </a:r>
          </a:p>
          <a:p>
            <a:pPr marL="342900" indent="-342900" eaLnBrk="1" hangingPunct="1">
              <a:spcBef>
                <a:spcPts val="1800"/>
              </a:spcBef>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Channel parameters for each user</a:t>
            </a:r>
            <a:endParaRPr lang="en-US" altLang="zh-CN" kern="0" dirty="0">
              <a:solidFill>
                <a:srgbClr val="000000"/>
              </a:solidFill>
              <a:latin typeface="Times" panose="02020603050405020304" pitchFamily="18" charset="0"/>
              <a:cs typeface="Times" panose="02020603050405020304"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Channel model: Saleh-Valenzuela model</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Antenna array: ULA with antenna spacing </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Number of resolvable paths: </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Path delay:                           and </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Path gain: </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Physical direction: </a:t>
            </a:r>
          </a:p>
          <a:p>
            <a:pPr marL="342900" indent="-342900" eaLnBrk="1" hangingPunct="1">
              <a:spcBef>
                <a:spcPts val="1800"/>
              </a:spcBef>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Algorithm parameter</a:t>
            </a:r>
            <a:endParaRPr lang="en-US" altLang="zh-CN" kern="0" dirty="0">
              <a:solidFill>
                <a:srgbClr val="000000"/>
              </a:solidFill>
              <a:latin typeface="Times" panose="02020603050405020304" pitchFamily="18" charset="0"/>
              <a:cs typeface="Times" panose="02020603050405020304"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Feature dimension:            ; </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Extended feature: </a:t>
            </a:r>
          </a:p>
        </p:txBody>
      </p:sp>
      <p:graphicFrame>
        <p:nvGraphicFramePr>
          <p:cNvPr id="19" name="对象 18"/>
          <p:cNvGraphicFramePr>
            <a:graphicFrameLocks noChangeAspect="1"/>
          </p:cNvGraphicFramePr>
          <p:nvPr>
            <p:extLst>
              <p:ext uri="{D42A27DB-BD31-4B8C-83A1-F6EECF244321}">
                <p14:modId xmlns:p14="http://schemas.microsoft.com/office/powerpoint/2010/main" val="3977507044"/>
              </p:ext>
            </p:extLst>
          </p:nvPr>
        </p:nvGraphicFramePr>
        <p:xfrm>
          <a:off x="3162300" y="1624013"/>
          <a:ext cx="1714500" cy="330200"/>
        </p:xfrm>
        <a:graphic>
          <a:graphicData uri="http://schemas.openxmlformats.org/presentationml/2006/ole">
            <mc:AlternateContent xmlns:mc="http://schemas.openxmlformats.org/markup-compatibility/2006">
              <mc:Choice xmlns:v="urn:schemas-microsoft-com:vml" Requires="v">
                <p:oleObj spid="_x0000_s398568" name="Equation" r:id="rId5" imgW="1714320" imgH="330120" progId="Equation.DSMT4">
                  <p:embed/>
                </p:oleObj>
              </mc:Choice>
              <mc:Fallback>
                <p:oleObj name="Equation" r:id="rId5" imgW="1714320" imgH="330120" progId="Equation.DSMT4">
                  <p:embed/>
                  <p:pic>
                    <p:nvPicPr>
                      <p:cNvPr id="19" name="对象 18"/>
                      <p:cNvPicPr>
                        <a:picLocks noChangeAspect="1" noChangeArrowheads="1"/>
                      </p:cNvPicPr>
                      <p:nvPr/>
                    </p:nvPicPr>
                    <p:blipFill>
                      <a:blip r:embed="rId6"/>
                      <a:srcRect/>
                      <a:stretch>
                        <a:fillRect/>
                      </a:stretch>
                    </p:blipFill>
                    <p:spPr bwMode="auto">
                      <a:xfrm>
                        <a:off x="3162300" y="1624013"/>
                        <a:ext cx="1714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412427403"/>
              </p:ext>
            </p:extLst>
          </p:nvPr>
        </p:nvGraphicFramePr>
        <p:xfrm>
          <a:off x="4962525" y="1624013"/>
          <a:ext cx="1384300" cy="330200"/>
        </p:xfrm>
        <a:graphic>
          <a:graphicData uri="http://schemas.openxmlformats.org/presentationml/2006/ole">
            <mc:AlternateContent xmlns:mc="http://schemas.openxmlformats.org/markup-compatibility/2006">
              <mc:Choice xmlns:v="urn:schemas-microsoft-com:vml" Requires="v">
                <p:oleObj spid="_x0000_s398569" name="Equation" r:id="rId7" imgW="1384200" imgH="330120" progId="Equation.DSMT4">
                  <p:embed/>
                </p:oleObj>
              </mc:Choice>
              <mc:Fallback>
                <p:oleObj name="Equation" r:id="rId7" imgW="1384200" imgH="330120" progId="Equation.DSMT4">
                  <p:embed/>
                  <p:pic>
                    <p:nvPicPr>
                      <p:cNvPr id="21" name="对象 20"/>
                      <p:cNvPicPr>
                        <a:picLocks noChangeAspect="1" noChangeArrowheads="1"/>
                      </p:cNvPicPr>
                      <p:nvPr/>
                    </p:nvPicPr>
                    <p:blipFill>
                      <a:blip r:embed="rId8"/>
                      <a:srcRect/>
                      <a:stretch>
                        <a:fillRect/>
                      </a:stretch>
                    </p:blipFill>
                    <p:spPr bwMode="auto">
                      <a:xfrm>
                        <a:off x="4962525" y="1624013"/>
                        <a:ext cx="13843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666076424"/>
              </p:ext>
            </p:extLst>
          </p:nvPr>
        </p:nvGraphicFramePr>
        <p:xfrm>
          <a:off x="5334000" y="3352852"/>
          <a:ext cx="1066800" cy="330200"/>
        </p:xfrm>
        <a:graphic>
          <a:graphicData uri="http://schemas.openxmlformats.org/presentationml/2006/ole">
            <mc:AlternateContent xmlns:mc="http://schemas.openxmlformats.org/markup-compatibility/2006">
              <mc:Choice xmlns:v="urn:schemas-microsoft-com:vml" Requires="v">
                <p:oleObj spid="_x0000_s398570" name="Equation" r:id="rId9" imgW="1066680" imgH="330120" progId="Equation.DSMT4">
                  <p:embed/>
                </p:oleObj>
              </mc:Choice>
              <mc:Fallback>
                <p:oleObj name="Equation" r:id="rId9" imgW="1066680" imgH="330120" progId="Equation.DSMT4">
                  <p:embed/>
                  <p:pic>
                    <p:nvPicPr>
                      <p:cNvPr id="22" name="对象 21"/>
                      <p:cNvPicPr>
                        <a:picLocks noChangeAspect="1" noChangeArrowheads="1"/>
                      </p:cNvPicPr>
                      <p:nvPr/>
                    </p:nvPicPr>
                    <p:blipFill>
                      <a:blip r:embed="rId10"/>
                      <a:srcRect/>
                      <a:stretch>
                        <a:fillRect/>
                      </a:stretch>
                    </p:blipFill>
                    <p:spPr bwMode="auto">
                      <a:xfrm>
                        <a:off x="5334000" y="3352852"/>
                        <a:ext cx="1066800" cy="330200"/>
                      </a:xfrm>
                      <a:prstGeom prst="rect">
                        <a:avLst/>
                      </a:prstGeom>
                      <a:noFill/>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3129278131"/>
              </p:ext>
            </p:extLst>
          </p:nvPr>
        </p:nvGraphicFramePr>
        <p:xfrm>
          <a:off x="1981200" y="4376262"/>
          <a:ext cx="1435100" cy="381000"/>
        </p:xfrm>
        <a:graphic>
          <a:graphicData uri="http://schemas.openxmlformats.org/presentationml/2006/ole">
            <mc:AlternateContent xmlns:mc="http://schemas.openxmlformats.org/markup-compatibility/2006">
              <mc:Choice xmlns:v="urn:schemas-microsoft-com:vml" Requires="v">
                <p:oleObj spid="_x0000_s398571" name="Equation" r:id="rId11" imgW="1434960" imgH="380880" progId="Equation.DSMT4">
                  <p:embed/>
                </p:oleObj>
              </mc:Choice>
              <mc:Fallback>
                <p:oleObj name="Equation" r:id="rId11" imgW="1434960" imgH="380880" progId="Equation.DSMT4">
                  <p:embed/>
                  <p:pic>
                    <p:nvPicPr>
                      <p:cNvPr id="23" name="对象 22"/>
                      <p:cNvPicPr>
                        <a:picLocks noChangeAspect="1" noChangeArrowheads="1"/>
                      </p:cNvPicPr>
                      <p:nvPr/>
                    </p:nvPicPr>
                    <p:blipFill>
                      <a:blip r:embed="rId12"/>
                      <a:srcRect/>
                      <a:stretch>
                        <a:fillRect/>
                      </a:stretch>
                    </p:blipFill>
                    <p:spPr bwMode="auto">
                      <a:xfrm>
                        <a:off x="1981200" y="4376262"/>
                        <a:ext cx="1435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885620874"/>
              </p:ext>
            </p:extLst>
          </p:nvPr>
        </p:nvGraphicFramePr>
        <p:xfrm>
          <a:off x="2817586" y="4776538"/>
          <a:ext cx="2070100" cy="381000"/>
        </p:xfrm>
        <a:graphic>
          <a:graphicData uri="http://schemas.openxmlformats.org/presentationml/2006/ole">
            <mc:AlternateContent xmlns:mc="http://schemas.openxmlformats.org/markup-compatibility/2006">
              <mc:Choice xmlns:v="urn:schemas-microsoft-com:vml" Requires="v">
                <p:oleObj spid="_x0000_s398572" name="Equation" r:id="rId13" imgW="2070000" imgH="380880" progId="Equation.DSMT4">
                  <p:embed/>
                </p:oleObj>
              </mc:Choice>
              <mc:Fallback>
                <p:oleObj name="Equation" r:id="rId13" imgW="2070000" imgH="380880" progId="Equation.DSMT4">
                  <p:embed/>
                  <p:pic>
                    <p:nvPicPr>
                      <p:cNvPr id="24" name="对象 23"/>
                      <p:cNvPicPr>
                        <a:picLocks noChangeAspect="1" noChangeArrowheads="1"/>
                      </p:cNvPicPr>
                      <p:nvPr/>
                    </p:nvPicPr>
                    <p:blipFill>
                      <a:blip r:embed="rId14"/>
                      <a:srcRect/>
                      <a:stretch>
                        <a:fillRect/>
                      </a:stretch>
                    </p:blipFill>
                    <p:spPr bwMode="auto">
                      <a:xfrm>
                        <a:off x="2817586" y="4776538"/>
                        <a:ext cx="2070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标题 16"/>
          <p:cNvSpPr>
            <a:spLocks noGrp="1"/>
          </p:cNvSpPr>
          <p:nvPr>
            <p:ph type="title"/>
          </p:nvPr>
        </p:nvSpPr>
        <p:spPr/>
        <p:txBody>
          <a:bodyPr/>
          <a:lstStyle/>
          <a:p>
            <a:r>
              <a:rPr lang="en-US" altLang="zh-CN" sz="3200" dirty="0"/>
              <a:t>Simulation parameters</a:t>
            </a:r>
            <a:endParaRPr lang="zh-CN" altLang="en-US" sz="3200" dirty="0"/>
          </a:p>
        </p:txBody>
      </p:sp>
      <p:graphicFrame>
        <p:nvGraphicFramePr>
          <p:cNvPr id="28" name="对象 27"/>
          <p:cNvGraphicFramePr>
            <a:graphicFrameLocks noChangeAspect="1"/>
          </p:cNvGraphicFramePr>
          <p:nvPr>
            <p:extLst>
              <p:ext uri="{D42A27DB-BD31-4B8C-83A1-F6EECF244321}">
                <p14:modId xmlns:p14="http://schemas.microsoft.com/office/powerpoint/2010/main" val="1943314580"/>
              </p:ext>
            </p:extLst>
          </p:nvPr>
        </p:nvGraphicFramePr>
        <p:xfrm>
          <a:off x="2857500" y="1970576"/>
          <a:ext cx="1257300" cy="330200"/>
        </p:xfrm>
        <a:graphic>
          <a:graphicData uri="http://schemas.openxmlformats.org/presentationml/2006/ole">
            <mc:AlternateContent xmlns:mc="http://schemas.openxmlformats.org/markup-compatibility/2006">
              <mc:Choice xmlns:v="urn:schemas-microsoft-com:vml" Requires="v">
                <p:oleObj spid="_x0000_s398573" name="Equation" r:id="rId15" imgW="1257120" imgH="330120" progId="Equation.DSMT4">
                  <p:embed/>
                </p:oleObj>
              </mc:Choice>
              <mc:Fallback>
                <p:oleObj name="Equation" r:id="rId15" imgW="1257120" imgH="330120" progId="Equation.DSMT4">
                  <p:embed/>
                  <p:pic>
                    <p:nvPicPr>
                      <p:cNvPr id="2" name="对象 1"/>
                      <p:cNvPicPr/>
                      <p:nvPr/>
                    </p:nvPicPr>
                    <p:blipFill>
                      <a:blip r:embed="rId16"/>
                      <a:stretch>
                        <a:fillRect/>
                      </a:stretch>
                    </p:blipFill>
                    <p:spPr>
                      <a:xfrm>
                        <a:off x="2857500" y="1970576"/>
                        <a:ext cx="1257300" cy="330200"/>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227200194"/>
              </p:ext>
            </p:extLst>
          </p:nvPr>
        </p:nvGraphicFramePr>
        <p:xfrm>
          <a:off x="3886200" y="3725226"/>
          <a:ext cx="558800" cy="241300"/>
        </p:xfrm>
        <a:graphic>
          <a:graphicData uri="http://schemas.openxmlformats.org/presentationml/2006/ole">
            <mc:AlternateContent xmlns:mc="http://schemas.openxmlformats.org/markup-compatibility/2006">
              <mc:Choice xmlns:v="urn:schemas-microsoft-com:vml" Requires="v">
                <p:oleObj spid="_x0000_s398574" name="Equation" r:id="rId17" imgW="558720" imgH="241200" progId="Equation.DSMT4">
                  <p:embed/>
                </p:oleObj>
              </mc:Choice>
              <mc:Fallback>
                <p:oleObj name="Equation" r:id="rId17" imgW="558720" imgH="241200" progId="Equation.DSMT4">
                  <p:embed/>
                  <p:pic>
                    <p:nvPicPr>
                      <p:cNvPr id="22" name="对象 21"/>
                      <p:cNvPicPr>
                        <a:picLocks noChangeAspect="1" noChangeArrowheads="1"/>
                      </p:cNvPicPr>
                      <p:nvPr/>
                    </p:nvPicPr>
                    <p:blipFill>
                      <a:blip r:embed="rId18"/>
                      <a:srcRect/>
                      <a:stretch>
                        <a:fillRect/>
                      </a:stretch>
                    </p:blipFill>
                    <p:spPr bwMode="auto">
                      <a:xfrm>
                        <a:off x="3886200" y="3725226"/>
                        <a:ext cx="558800" cy="241300"/>
                      </a:xfrm>
                      <a:prstGeom prst="rect">
                        <a:avLst/>
                      </a:prstGeom>
                      <a:noFill/>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841826256"/>
              </p:ext>
            </p:extLst>
          </p:nvPr>
        </p:nvGraphicFramePr>
        <p:xfrm>
          <a:off x="2057400" y="4030969"/>
          <a:ext cx="1600200" cy="381000"/>
        </p:xfrm>
        <a:graphic>
          <a:graphicData uri="http://schemas.openxmlformats.org/presentationml/2006/ole">
            <mc:AlternateContent xmlns:mc="http://schemas.openxmlformats.org/markup-compatibility/2006">
              <mc:Choice xmlns:v="urn:schemas-microsoft-com:vml" Requires="v">
                <p:oleObj spid="_x0000_s398575" name="Equation" r:id="rId19" imgW="1600200" imgH="380880" progId="Equation.DSMT4">
                  <p:embed/>
                </p:oleObj>
              </mc:Choice>
              <mc:Fallback>
                <p:oleObj name="Equation" r:id="rId19" imgW="1600200" imgH="380880" progId="Equation.DSMT4">
                  <p:embed/>
                  <p:pic>
                    <p:nvPicPr>
                      <p:cNvPr id="0" name=""/>
                      <p:cNvPicPr/>
                      <p:nvPr/>
                    </p:nvPicPr>
                    <p:blipFill>
                      <a:blip r:embed="rId20"/>
                      <a:stretch>
                        <a:fillRect/>
                      </a:stretch>
                    </p:blipFill>
                    <p:spPr>
                      <a:xfrm>
                        <a:off x="2057400" y="4030969"/>
                        <a:ext cx="1600200" cy="3810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439498335"/>
              </p:ext>
            </p:extLst>
          </p:nvPr>
        </p:nvGraphicFramePr>
        <p:xfrm>
          <a:off x="4203700" y="4038600"/>
          <a:ext cx="1435100" cy="419100"/>
        </p:xfrm>
        <a:graphic>
          <a:graphicData uri="http://schemas.openxmlformats.org/presentationml/2006/ole">
            <mc:AlternateContent xmlns:mc="http://schemas.openxmlformats.org/markup-compatibility/2006">
              <mc:Choice xmlns:v="urn:schemas-microsoft-com:vml" Requires="v">
                <p:oleObj spid="_x0000_s398576" name="Equation" r:id="rId21" imgW="1434960" imgH="419040" progId="Equation.DSMT4">
                  <p:embed/>
                </p:oleObj>
              </mc:Choice>
              <mc:Fallback>
                <p:oleObj name="Equation" r:id="rId21" imgW="1434960" imgH="419040" progId="Equation.DSMT4">
                  <p:embed/>
                  <p:pic>
                    <p:nvPicPr>
                      <p:cNvPr id="0" name=""/>
                      <p:cNvPicPr/>
                      <p:nvPr/>
                    </p:nvPicPr>
                    <p:blipFill>
                      <a:blip r:embed="rId22"/>
                      <a:stretch>
                        <a:fillRect/>
                      </a:stretch>
                    </p:blipFill>
                    <p:spPr>
                      <a:xfrm>
                        <a:off x="4203700" y="4038600"/>
                        <a:ext cx="1435100" cy="419100"/>
                      </a:xfrm>
                      <a:prstGeom prst="rect">
                        <a:avLst/>
                      </a:prstGeom>
                    </p:spPr>
                  </p:pic>
                </p:oleObj>
              </mc:Fallback>
            </mc:AlternateContent>
          </a:graphicData>
        </a:graphic>
      </p:graphicFrame>
      <p:graphicFrame>
        <p:nvGraphicFramePr>
          <p:cNvPr id="33" name="对象 32"/>
          <p:cNvGraphicFramePr>
            <a:graphicFrameLocks noChangeAspect="1"/>
          </p:cNvGraphicFramePr>
          <p:nvPr>
            <p:extLst>
              <p:ext uri="{D42A27DB-BD31-4B8C-83A1-F6EECF244321}">
                <p14:modId xmlns:p14="http://schemas.microsoft.com/office/powerpoint/2010/main" val="3312201913"/>
              </p:ext>
            </p:extLst>
          </p:nvPr>
        </p:nvGraphicFramePr>
        <p:xfrm>
          <a:off x="2744470" y="6142162"/>
          <a:ext cx="711200" cy="241300"/>
        </p:xfrm>
        <a:graphic>
          <a:graphicData uri="http://schemas.openxmlformats.org/presentationml/2006/ole">
            <mc:AlternateContent xmlns:mc="http://schemas.openxmlformats.org/markup-compatibility/2006">
              <mc:Choice xmlns:v="urn:schemas-microsoft-com:vml" Requires="v">
                <p:oleObj spid="_x0000_s398577" name="Equation" r:id="rId23" imgW="711000" imgH="241200" progId="Equation.DSMT4">
                  <p:embed/>
                </p:oleObj>
              </mc:Choice>
              <mc:Fallback>
                <p:oleObj name="Equation" r:id="rId23" imgW="711000" imgH="241200" progId="Equation.DSMT4">
                  <p:embed/>
                  <p:pic>
                    <p:nvPicPr>
                      <p:cNvPr id="32" name="对象 31"/>
                      <p:cNvPicPr/>
                      <p:nvPr/>
                    </p:nvPicPr>
                    <p:blipFill>
                      <a:blip r:embed="rId24"/>
                      <a:stretch>
                        <a:fillRect/>
                      </a:stretch>
                    </p:blipFill>
                    <p:spPr>
                      <a:xfrm>
                        <a:off x="2744470" y="6142162"/>
                        <a:ext cx="711200" cy="241300"/>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2405323201"/>
              </p:ext>
            </p:extLst>
          </p:nvPr>
        </p:nvGraphicFramePr>
        <p:xfrm>
          <a:off x="2819400" y="5757381"/>
          <a:ext cx="800100" cy="254000"/>
        </p:xfrm>
        <a:graphic>
          <a:graphicData uri="http://schemas.openxmlformats.org/presentationml/2006/ole">
            <mc:AlternateContent xmlns:mc="http://schemas.openxmlformats.org/markup-compatibility/2006">
              <mc:Choice xmlns:v="urn:schemas-microsoft-com:vml" Requires="v">
                <p:oleObj spid="_x0000_s398578" name="Equation" r:id="rId25" imgW="799920" imgH="253800" progId="Equation.DSMT4">
                  <p:embed/>
                </p:oleObj>
              </mc:Choice>
              <mc:Fallback>
                <p:oleObj name="Equation" r:id="rId25" imgW="799920" imgH="253800" progId="Equation.DSMT4">
                  <p:embed/>
                  <p:pic>
                    <p:nvPicPr>
                      <p:cNvPr id="32" name="对象 31"/>
                      <p:cNvPicPr/>
                      <p:nvPr/>
                    </p:nvPicPr>
                    <p:blipFill>
                      <a:blip r:embed="rId26"/>
                      <a:stretch>
                        <a:fillRect/>
                      </a:stretch>
                    </p:blipFill>
                    <p:spPr>
                      <a:xfrm>
                        <a:off x="2819400" y="5757381"/>
                        <a:ext cx="800100" cy="2540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6093480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631" objId="2"/>
        <p14:stopEvt time="1865"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6300" y="1139730"/>
            <a:ext cx="8921750" cy="495627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Observations</a:t>
            </a:r>
            <a:endParaRPr lang="en-US" altLang="zh-CN" sz="2000" kern="0" dirty="0">
              <a:solidFill>
                <a:srgbClr val="000000"/>
              </a:solidFill>
              <a:latin typeface="Times" panose="02020603050405020304" pitchFamily="18" charset="0"/>
              <a:cs typeface="Times" panose="02020603050405020304"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Attention-based method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outperforms</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the pure unsupervised learning</a:t>
            </a:r>
          </a:p>
          <a:p>
            <a:pPr marL="742950" lvl="1" indent="-285750" eaLnBrk="1" hangingPunct="1">
              <a:spcBef>
                <a:spcPct val="20000"/>
              </a:spcBef>
              <a:buClr>
                <a:srgbClr val="000000"/>
              </a:buClr>
              <a:buFontTx/>
              <a:buChar char="–"/>
              <a:defRPr/>
            </a:pP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More attention layer </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means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better sum-rate performance</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Mo-</a:t>
            </a:r>
            <a:r>
              <a:rPr lang="en-US" altLang="zh-CN" sz="2000" kern="0" dirty="0" err="1">
                <a:solidFill>
                  <a:srgbClr val="000000"/>
                </a:solidFill>
                <a:latin typeface="Times" panose="02020603050405020304" pitchFamily="18" charset="0"/>
                <a:cs typeface="Times" panose="02020603050405020304" pitchFamily="18" charset="0"/>
                <a:sym typeface="Wingdings" pitchFamily="2" charset="2"/>
              </a:rPr>
              <a:t>AltMin</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could achieve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best performance </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while </a:t>
            </a: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highest complexity</a:t>
            </a:r>
          </a:p>
        </p:txBody>
      </p:sp>
      <p:sp>
        <p:nvSpPr>
          <p:cNvPr id="2" name="标题 1"/>
          <p:cNvSpPr>
            <a:spLocks noGrp="1"/>
          </p:cNvSpPr>
          <p:nvPr>
            <p:ph type="title"/>
          </p:nvPr>
        </p:nvSpPr>
        <p:spPr/>
        <p:txBody>
          <a:bodyPr/>
          <a:lstStyle/>
          <a:p>
            <a:r>
              <a:rPr lang="en-US" altLang="zh-CN" sz="3200" dirty="0">
                <a:latin typeface="Times" panose="02020603050405020304" pitchFamily="18" charset="0"/>
                <a:cs typeface="Times" panose="02020603050405020304" pitchFamily="18" charset="0"/>
              </a:rPr>
              <a:t>Sum-rate performance against SNR</a:t>
            </a:r>
            <a:endParaRPr lang="zh-CN" altLang="en-US" sz="3200" dirty="0">
              <a:latin typeface="Times" panose="02020603050405020304" pitchFamily="18" charset="0"/>
              <a:cs typeface="Times" panose="02020603050405020304" pitchFamily="18" charset="0"/>
            </a:endParaRP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17</a:t>
            </a:fld>
            <a:endParaRPr lang="en-US" altLang="zh-CN"/>
          </a:p>
        </p:txBody>
      </p:sp>
      <p:pic>
        <p:nvPicPr>
          <p:cNvPr id="7" name="图片 6">
            <a:extLst>
              <a:ext uri="{FF2B5EF4-FFF2-40B4-BE49-F238E27FC236}">
                <a16:creationId xmlns:a16="http://schemas.microsoft.com/office/drawing/2014/main" id="{8A66C321-F379-4E9E-965E-40D49A7DE88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4157" y="2590800"/>
            <a:ext cx="4892372" cy="3897857"/>
          </a:xfrm>
          <a:prstGeom prst="rect">
            <a:avLst/>
          </a:prstGeom>
        </p:spPr>
      </p:pic>
      <p:pic>
        <p:nvPicPr>
          <p:cNvPr id="10" name="图片 9">
            <a:extLst>
              <a:ext uri="{FF2B5EF4-FFF2-40B4-BE49-F238E27FC236}">
                <a16:creationId xmlns:a16="http://schemas.microsoft.com/office/drawing/2014/main" id="{190A9062-5CBB-467D-8381-E8CEB98D25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318" y="3581401"/>
            <a:ext cx="3668037" cy="1832028"/>
          </a:xfrm>
          <a:prstGeom prst="rect">
            <a:avLst/>
          </a:prstGeom>
        </p:spPr>
      </p:pic>
      <p:sp>
        <p:nvSpPr>
          <p:cNvPr id="5" name="矩形: 圆角 4">
            <a:extLst>
              <a:ext uri="{FF2B5EF4-FFF2-40B4-BE49-F238E27FC236}">
                <a16:creationId xmlns:a16="http://schemas.microsoft.com/office/drawing/2014/main" id="{DB6AE49A-DA00-4D46-92E2-8C97B4648D4D}"/>
              </a:ext>
            </a:extLst>
          </p:cNvPr>
          <p:cNvSpPr/>
          <p:nvPr/>
        </p:nvSpPr>
        <p:spPr bwMode="auto">
          <a:xfrm>
            <a:off x="4724400" y="5867400"/>
            <a:ext cx="228600" cy="152400"/>
          </a:xfrm>
          <a:prstGeom prst="round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Arial" charset="0"/>
            </a:endParaRPr>
          </a:p>
        </p:txBody>
      </p:sp>
      <p:sp>
        <p:nvSpPr>
          <p:cNvPr id="8" name="文本框 7">
            <a:extLst>
              <a:ext uri="{FF2B5EF4-FFF2-40B4-BE49-F238E27FC236}">
                <a16:creationId xmlns:a16="http://schemas.microsoft.com/office/drawing/2014/main" id="{E52C5BE0-60D0-43A2-8D00-640F792A00D1}"/>
              </a:ext>
            </a:extLst>
          </p:cNvPr>
          <p:cNvSpPr txBox="1"/>
          <p:nvPr/>
        </p:nvSpPr>
        <p:spPr>
          <a:xfrm>
            <a:off x="4648200" y="5828184"/>
            <a:ext cx="381000" cy="230832"/>
          </a:xfrm>
          <a:prstGeom prst="rect">
            <a:avLst/>
          </a:prstGeom>
          <a:noFill/>
        </p:spPr>
        <p:txBody>
          <a:bodyPr wrap="square" rtlCol="0">
            <a:spAutoFit/>
          </a:bodyPr>
          <a:lstStyle/>
          <a:p>
            <a:r>
              <a:rPr lang="en-US" altLang="zh-CN" sz="900" dirty="0">
                <a:solidFill>
                  <a:srgbClr val="000000"/>
                </a:solidFill>
              </a:rPr>
              <a:t>[25]</a:t>
            </a:r>
            <a:endParaRPr lang="zh-CN" altLang="en-US" sz="900" dirty="0">
              <a:solidFill>
                <a:srgbClr val="000000"/>
              </a:solidFill>
            </a:endParaRPr>
          </a:p>
        </p:txBody>
      </p:sp>
      <p:sp>
        <p:nvSpPr>
          <p:cNvPr id="9" name="矩形: 圆角 8">
            <a:extLst>
              <a:ext uri="{FF2B5EF4-FFF2-40B4-BE49-F238E27FC236}">
                <a16:creationId xmlns:a16="http://schemas.microsoft.com/office/drawing/2014/main" id="{5DDF0A72-F8BA-4BFC-BF1D-CFCD744F74D2}"/>
              </a:ext>
            </a:extLst>
          </p:cNvPr>
          <p:cNvSpPr/>
          <p:nvPr/>
        </p:nvSpPr>
        <p:spPr bwMode="auto">
          <a:xfrm>
            <a:off x="4367953" y="4947920"/>
            <a:ext cx="228600" cy="152400"/>
          </a:xfrm>
          <a:prstGeom prst="round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Arial" charset="0"/>
            </a:endParaRPr>
          </a:p>
        </p:txBody>
      </p:sp>
      <p:sp>
        <p:nvSpPr>
          <p:cNvPr id="11" name="文本框 10">
            <a:extLst>
              <a:ext uri="{FF2B5EF4-FFF2-40B4-BE49-F238E27FC236}">
                <a16:creationId xmlns:a16="http://schemas.microsoft.com/office/drawing/2014/main" id="{E0E016D2-8520-45B8-B35C-A4624D1BD3EA}"/>
              </a:ext>
            </a:extLst>
          </p:cNvPr>
          <p:cNvSpPr txBox="1"/>
          <p:nvPr/>
        </p:nvSpPr>
        <p:spPr>
          <a:xfrm>
            <a:off x="4320540" y="4869488"/>
            <a:ext cx="381000" cy="230832"/>
          </a:xfrm>
          <a:prstGeom prst="rect">
            <a:avLst/>
          </a:prstGeom>
          <a:noFill/>
        </p:spPr>
        <p:txBody>
          <a:bodyPr wrap="square" rtlCol="0">
            <a:spAutoFit/>
          </a:bodyPr>
          <a:lstStyle/>
          <a:p>
            <a:r>
              <a:rPr lang="en-US" altLang="zh-CN" sz="900" dirty="0">
                <a:solidFill>
                  <a:srgbClr val="000000"/>
                </a:solidFill>
              </a:rPr>
              <a:t>[7]</a:t>
            </a:r>
            <a:endParaRPr lang="zh-CN" altLang="en-US" sz="900" dirty="0">
              <a:solidFill>
                <a:srgbClr val="000000"/>
              </a:solidFill>
            </a:endParaRPr>
          </a:p>
        </p:txBody>
      </p:sp>
    </p:spTree>
    <p:custDataLst>
      <p:tags r:id="rId1"/>
    </p:custDataLst>
    <p:extLst>
      <p:ext uri="{BB962C8B-B14F-4D97-AF65-F5344CB8AC3E}">
        <p14:creationId xmlns:p14="http://schemas.microsoft.com/office/powerpoint/2010/main" val="36858695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557" objId="13"/>
        <p14:stopEvt time="1879" objId="1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6300" y="1139729"/>
            <a:ext cx="8921750" cy="2066213"/>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Observations</a:t>
            </a:r>
            <a:endParaRPr lang="en-US" altLang="zh-CN" sz="2000" kern="0" dirty="0">
              <a:solidFill>
                <a:srgbClr val="000000"/>
              </a:solidFill>
              <a:latin typeface="Times" panose="02020603050405020304" pitchFamily="18" charset="0"/>
              <a:cs typeface="Times" panose="02020603050405020304"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User number </a:t>
            </a:r>
            <a:r>
              <a:rPr lang="en-US" altLang="zh-CN" sz="2000" i="1" kern="0" dirty="0">
                <a:solidFill>
                  <a:srgbClr val="000000"/>
                </a:solidFill>
                <a:latin typeface="Times" panose="02020603050405020304" pitchFamily="18" charset="0"/>
                <a:cs typeface="Times" panose="02020603050405020304" pitchFamily="18" charset="0"/>
                <a:sym typeface="Wingdings" pitchFamily="2" charset="2"/>
              </a:rPr>
              <a:t>K</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=4, path number </a:t>
            </a:r>
            <a:r>
              <a:rPr lang="en-US" altLang="zh-CN" sz="2000" i="1" kern="0" dirty="0">
                <a:solidFill>
                  <a:srgbClr val="000000"/>
                </a:solidFill>
                <a:latin typeface="Times" panose="02020603050405020304" pitchFamily="18" charset="0"/>
                <a:cs typeface="Times" panose="02020603050405020304" pitchFamily="18" charset="0"/>
                <a:sym typeface="Wingdings" pitchFamily="2" charset="2"/>
              </a:rPr>
              <a:t>L</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=1, path gain</a:t>
            </a:r>
          </a:p>
          <a:p>
            <a:pPr marL="742950" lvl="1" indent="-285750" eaLnBrk="1" hangingPunct="1">
              <a:spcBef>
                <a:spcPct val="20000"/>
              </a:spcBef>
              <a:buClr>
                <a:srgbClr val="000000"/>
              </a:buClr>
              <a:buFontTx/>
              <a:buChar char="–"/>
              <a:defRPr/>
            </a:pPr>
            <a:r>
              <a:rPr lang="en-US" altLang="zh-CN" sz="2000" kern="0" dirty="0" err="1">
                <a:solidFill>
                  <a:srgbClr val="000000"/>
                </a:solidFill>
                <a:latin typeface="Times" panose="02020603050405020304" pitchFamily="18" charset="0"/>
                <a:cs typeface="Times" panose="02020603050405020304" pitchFamily="18" charset="0"/>
                <a:sym typeface="Wingdings" pitchFamily="2" charset="2"/>
              </a:rPr>
              <a:t>AoDs</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for 4 users:</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User 2’s sidelobe is suppressed,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weakening the interference with user 1 </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when we use one attention layer.</a:t>
            </a: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18</a:t>
            </a:fld>
            <a:endParaRPr lang="en-US" altLang="zh-CN"/>
          </a:p>
        </p:txBody>
      </p:sp>
      <p:sp>
        <p:nvSpPr>
          <p:cNvPr id="5" name="标题 1"/>
          <p:cNvSpPr>
            <a:spLocks noGrp="1"/>
          </p:cNvSpPr>
          <p:nvPr>
            <p:ph type="title"/>
          </p:nvPr>
        </p:nvSpPr>
        <p:spPr>
          <a:xfrm>
            <a:off x="152400" y="228600"/>
            <a:ext cx="8763000" cy="685800"/>
          </a:xfrm>
        </p:spPr>
        <p:txBody>
          <a:bodyPr/>
          <a:lstStyle/>
          <a:p>
            <a:r>
              <a:rPr lang="en-US" altLang="zh-CN" sz="3200" dirty="0"/>
              <a:t>Special case</a:t>
            </a:r>
            <a:endParaRPr lang="zh-CN" altLang="en-US" sz="3200" dirty="0"/>
          </a:p>
        </p:txBody>
      </p:sp>
      <p:graphicFrame>
        <p:nvGraphicFramePr>
          <p:cNvPr id="8" name="对象 7">
            <a:extLst>
              <a:ext uri="{FF2B5EF4-FFF2-40B4-BE49-F238E27FC236}">
                <a16:creationId xmlns:a16="http://schemas.microsoft.com/office/drawing/2014/main" id="{BA470543-1A70-46B6-B91D-9FE25FCFC053}"/>
              </a:ext>
            </a:extLst>
          </p:cNvPr>
          <p:cNvGraphicFramePr>
            <a:graphicFrameLocks noChangeAspect="1"/>
          </p:cNvGraphicFramePr>
          <p:nvPr>
            <p:extLst>
              <p:ext uri="{D42A27DB-BD31-4B8C-83A1-F6EECF244321}">
                <p14:modId xmlns:p14="http://schemas.microsoft.com/office/powerpoint/2010/main" val="414795938"/>
              </p:ext>
            </p:extLst>
          </p:nvPr>
        </p:nvGraphicFramePr>
        <p:xfrm>
          <a:off x="5715000" y="1600200"/>
          <a:ext cx="685800" cy="381000"/>
        </p:xfrm>
        <a:graphic>
          <a:graphicData uri="http://schemas.openxmlformats.org/presentationml/2006/ole">
            <mc:AlternateContent xmlns:mc="http://schemas.openxmlformats.org/markup-compatibility/2006">
              <mc:Choice xmlns:v="urn:schemas-microsoft-com:vml" Requires="v">
                <p:oleObj spid="_x0000_s397373" name="Equation" r:id="rId5" imgW="342720" imgH="190440" progId="Equation.DSMT4">
                  <p:embed/>
                </p:oleObj>
              </mc:Choice>
              <mc:Fallback>
                <p:oleObj name="Equation" r:id="rId5" imgW="342720" imgH="190440" progId="Equation.DSMT4">
                  <p:embed/>
                  <p:pic>
                    <p:nvPicPr>
                      <p:cNvPr id="0" name=""/>
                      <p:cNvPicPr/>
                      <p:nvPr/>
                    </p:nvPicPr>
                    <p:blipFill>
                      <a:blip r:embed="rId6"/>
                      <a:stretch>
                        <a:fillRect/>
                      </a:stretch>
                    </p:blipFill>
                    <p:spPr>
                      <a:xfrm>
                        <a:off x="5715000" y="1600200"/>
                        <a:ext cx="685800" cy="3810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21A7B319-D431-448E-95B6-CBCDC6A241DC}"/>
              </a:ext>
            </a:extLst>
          </p:cNvPr>
          <p:cNvGraphicFramePr>
            <a:graphicFrameLocks noChangeAspect="1"/>
          </p:cNvGraphicFramePr>
          <p:nvPr>
            <p:extLst>
              <p:ext uri="{D42A27DB-BD31-4B8C-83A1-F6EECF244321}">
                <p14:modId xmlns:p14="http://schemas.microsoft.com/office/powerpoint/2010/main" val="722763582"/>
              </p:ext>
            </p:extLst>
          </p:nvPr>
        </p:nvGraphicFramePr>
        <p:xfrm>
          <a:off x="2743200" y="1891521"/>
          <a:ext cx="5607844" cy="460131"/>
        </p:xfrm>
        <a:graphic>
          <a:graphicData uri="http://schemas.openxmlformats.org/presentationml/2006/ole">
            <mc:AlternateContent xmlns:mc="http://schemas.openxmlformats.org/markup-compatibility/2006">
              <mc:Choice xmlns:v="urn:schemas-microsoft-com:vml" Requires="v">
                <p:oleObj spid="_x0000_s397374" name="Equation" r:id="rId7" imgW="2476440" imgH="203040" progId="Equation.DSMT4">
                  <p:embed/>
                </p:oleObj>
              </mc:Choice>
              <mc:Fallback>
                <p:oleObj name="Equation" r:id="rId7" imgW="2476440" imgH="203040" progId="Equation.DSMT4">
                  <p:embed/>
                  <p:pic>
                    <p:nvPicPr>
                      <p:cNvPr id="0" name=""/>
                      <p:cNvPicPr/>
                      <p:nvPr/>
                    </p:nvPicPr>
                    <p:blipFill>
                      <a:blip r:embed="rId8"/>
                      <a:stretch>
                        <a:fillRect/>
                      </a:stretch>
                    </p:blipFill>
                    <p:spPr>
                      <a:xfrm>
                        <a:off x="2743200" y="1891521"/>
                        <a:ext cx="5607844" cy="460131"/>
                      </a:xfrm>
                      <a:prstGeom prst="rect">
                        <a:avLst/>
                      </a:prstGeom>
                    </p:spPr>
                  </p:pic>
                </p:oleObj>
              </mc:Fallback>
            </mc:AlternateContent>
          </a:graphicData>
        </a:graphic>
      </p:graphicFrame>
      <p:pic>
        <p:nvPicPr>
          <p:cNvPr id="13" name="图片 12">
            <a:extLst>
              <a:ext uri="{FF2B5EF4-FFF2-40B4-BE49-F238E27FC236}">
                <a16:creationId xmlns:a16="http://schemas.microsoft.com/office/drawing/2014/main" id="{CF7B3EB5-98C9-4466-9EA5-4C9EE78916B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332899" y="3847624"/>
            <a:ext cx="3727730" cy="2530221"/>
          </a:xfrm>
          <a:prstGeom prst="rect">
            <a:avLst/>
          </a:prstGeom>
        </p:spPr>
      </p:pic>
      <p:pic>
        <p:nvPicPr>
          <p:cNvPr id="14" name="图片 13">
            <a:extLst>
              <a:ext uri="{FF2B5EF4-FFF2-40B4-BE49-F238E27FC236}">
                <a16:creationId xmlns:a16="http://schemas.microsoft.com/office/drawing/2014/main" id="{5CE87739-AF0A-4391-BE3D-B7A87C688A73}"/>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73271" y="3849022"/>
            <a:ext cx="3708400" cy="2517101"/>
          </a:xfrm>
          <a:prstGeom prst="rect">
            <a:avLst/>
          </a:prstGeom>
        </p:spPr>
      </p:pic>
      <p:sp>
        <p:nvSpPr>
          <p:cNvPr id="15" name="文本框 14">
            <a:extLst>
              <a:ext uri="{FF2B5EF4-FFF2-40B4-BE49-F238E27FC236}">
                <a16:creationId xmlns:a16="http://schemas.microsoft.com/office/drawing/2014/main" id="{055AA1B8-E381-437F-BB0A-7FA622BB1425}"/>
              </a:ext>
            </a:extLst>
          </p:cNvPr>
          <p:cNvSpPr txBox="1"/>
          <p:nvPr/>
        </p:nvSpPr>
        <p:spPr>
          <a:xfrm>
            <a:off x="1656951" y="6265637"/>
            <a:ext cx="1714899" cy="307777"/>
          </a:xfrm>
          <a:prstGeom prst="rect">
            <a:avLst/>
          </a:prstGeom>
          <a:noFill/>
        </p:spPr>
        <p:txBody>
          <a:bodyPr wrap="square" rtlCol="0">
            <a:spAutoFit/>
          </a:bodyPr>
          <a:lstStyle/>
          <a:p>
            <a:r>
              <a:rPr lang="en-US" altLang="zh-CN" sz="1400" dirty="0">
                <a:solidFill>
                  <a:srgbClr val="000000"/>
                </a:solidFill>
                <a:latin typeface="Times" panose="02020603050405020304" pitchFamily="18" charset="0"/>
                <a:ea typeface="黑体" panose="02010609060101010101" pitchFamily="49" charset="-122"/>
                <a:cs typeface="Times" panose="02020603050405020304" pitchFamily="18" charset="0"/>
              </a:rPr>
              <a:t>(a) no</a:t>
            </a:r>
            <a:r>
              <a:rPr lang="zh-CN" altLang="en-US" sz="1400" dirty="0">
                <a:solidFill>
                  <a:srgbClr val="000000"/>
                </a:solidFill>
                <a:latin typeface="Times" panose="02020603050405020304" pitchFamily="18" charset="0"/>
                <a:ea typeface="黑体" panose="02010609060101010101" pitchFamily="49" charset="-122"/>
                <a:cs typeface="Times" panose="02020603050405020304" pitchFamily="18" charset="0"/>
              </a:rPr>
              <a:t> </a:t>
            </a:r>
            <a:r>
              <a:rPr lang="en-US" altLang="zh-CN" sz="1400" dirty="0">
                <a:solidFill>
                  <a:srgbClr val="000000"/>
                </a:solidFill>
                <a:latin typeface="Times" panose="02020603050405020304" pitchFamily="18" charset="0"/>
                <a:ea typeface="黑体" panose="02010609060101010101" pitchFamily="49" charset="-122"/>
                <a:cs typeface="Times" panose="02020603050405020304" pitchFamily="18" charset="0"/>
              </a:rPr>
              <a:t>attention layer</a:t>
            </a:r>
            <a:endParaRPr lang="zh-CN" altLang="en-US" sz="1400"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grpSp>
        <p:nvGrpSpPr>
          <p:cNvPr id="16" name="组合 15">
            <a:extLst>
              <a:ext uri="{FF2B5EF4-FFF2-40B4-BE49-F238E27FC236}">
                <a16:creationId xmlns:a16="http://schemas.microsoft.com/office/drawing/2014/main" id="{3A0C644A-8523-4A01-B0C8-F13D3F88C74E}"/>
              </a:ext>
            </a:extLst>
          </p:cNvPr>
          <p:cNvGrpSpPr/>
          <p:nvPr/>
        </p:nvGrpSpPr>
        <p:grpSpPr>
          <a:xfrm>
            <a:off x="1326628" y="4516443"/>
            <a:ext cx="2447633" cy="1149495"/>
            <a:chOff x="1326628" y="4516443"/>
            <a:chExt cx="2447633" cy="1149495"/>
          </a:xfrm>
        </p:grpSpPr>
        <p:pic>
          <p:nvPicPr>
            <p:cNvPr id="17" name="图片 16">
              <a:extLst>
                <a:ext uri="{FF2B5EF4-FFF2-40B4-BE49-F238E27FC236}">
                  <a16:creationId xmlns:a16="http://schemas.microsoft.com/office/drawing/2014/main" id="{AFD0A91A-BA05-4832-AD2F-C4404C0C8BEF}"/>
                </a:ext>
              </a:extLst>
            </p:cNvPr>
            <p:cNvPicPr>
              <a:picLocks noChangeAspect="1"/>
            </p:cNvPicPr>
            <p:nvPr/>
          </p:nvPicPr>
          <p:blipFill>
            <a:blip r:embed="rId11"/>
            <a:stretch>
              <a:fillRect/>
            </a:stretch>
          </p:blipFill>
          <p:spPr>
            <a:xfrm>
              <a:off x="2067233" y="4516443"/>
              <a:ext cx="1707028" cy="10059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椭圆 17">
              <a:extLst>
                <a:ext uri="{FF2B5EF4-FFF2-40B4-BE49-F238E27FC236}">
                  <a16:creationId xmlns:a16="http://schemas.microsoft.com/office/drawing/2014/main" id="{2E8FEB21-2A7C-4F37-9C12-BE7C9A9BD65B}"/>
                </a:ext>
              </a:extLst>
            </p:cNvPr>
            <p:cNvSpPr/>
            <p:nvPr/>
          </p:nvSpPr>
          <p:spPr bwMode="auto">
            <a:xfrm>
              <a:off x="1326628" y="5358161"/>
              <a:ext cx="409994" cy="307777"/>
            </a:xfrm>
            <a:prstGeom prst="ellipse">
              <a:avLst/>
            </a:prstGeom>
            <a:no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cxnSp>
          <p:nvCxnSpPr>
            <p:cNvPr id="19" name="直接连接符 18">
              <a:extLst>
                <a:ext uri="{FF2B5EF4-FFF2-40B4-BE49-F238E27FC236}">
                  <a16:creationId xmlns:a16="http://schemas.microsoft.com/office/drawing/2014/main" id="{BCC0113E-D7E0-4037-B1DA-F4B282556304}"/>
                </a:ext>
              </a:extLst>
            </p:cNvPr>
            <p:cNvCxnSpPr>
              <a:cxnSpLocks/>
              <a:stCxn id="18" idx="1"/>
            </p:cNvCxnSpPr>
            <p:nvPr/>
          </p:nvCxnSpPr>
          <p:spPr bwMode="auto">
            <a:xfrm flipV="1">
              <a:off x="1386670" y="4778412"/>
              <a:ext cx="740183" cy="62482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a:extLst>
                <a:ext uri="{FF2B5EF4-FFF2-40B4-BE49-F238E27FC236}">
                  <a16:creationId xmlns:a16="http://schemas.microsoft.com/office/drawing/2014/main" id="{B294C88D-BC0E-4C8B-BCE9-6751B4C71C9D}"/>
                </a:ext>
              </a:extLst>
            </p:cNvPr>
            <p:cNvCxnSpPr>
              <a:cxnSpLocks/>
              <a:endCxn id="17" idx="4"/>
            </p:cNvCxnSpPr>
            <p:nvPr/>
          </p:nvCxnSpPr>
          <p:spPr bwMode="auto">
            <a:xfrm flipV="1">
              <a:off x="1526054" y="5522370"/>
              <a:ext cx="1394693" cy="14356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文本框 20">
            <a:extLst>
              <a:ext uri="{FF2B5EF4-FFF2-40B4-BE49-F238E27FC236}">
                <a16:creationId xmlns:a16="http://schemas.microsoft.com/office/drawing/2014/main" id="{53555190-6A8E-46D6-9512-86DEA45D38BA}"/>
              </a:ext>
            </a:extLst>
          </p:cNvPr>
          <p:cNvSpPr txBox="1"/>
          <p:nvPr/>
        </p:nvSpPr>
        <p:spPr>
          <a:xfrm>
            <a:off x="5682343" y="6255553"/>
            <a:ext cx="2020038" cy="307777"/>
          </a:xfrm>
          <a:prstGeom prst="rect">
            <a:avLst/>
          </a:prstGeom>
          <a:noFill/>
        </p:spPr>
        <p:txBody>
          <a:bodyPr wrap="square" rtlCol="0">
            <a:spAutoFit/>
          </a:bodyPr>
          <a:lstStyle/>
          <a:p>
            <a:r>
              <a:rPr lang="en-US" altLang="zh-CN" sz="1400" dirty="0">
                <a:solidFill>
                  <a:srgbClr val="000000"/>
                </a:solidFill>
                <a:latin typeface="Times" panose="02020603050405020304" pitchFamily="18" charset="0"/>
                <a:ea typeface="黑体" panose="02010609060101010101" pitchFamily="49" charset="-122"/>
                <a:cs typeface="Times" panose="02020603050405020304" pitchFamily="18" charset="0"/>
              </a:rPr>
              <a:t>(b) one</a:t>
            </a:r>
            <a:r>
              <a:rPr lang="zh-CN" altLang="en-US" sz="1400" dirty="0">
                <a:solidFill>
                  <a:srgbClr val="000000"/>
                </a:solidFill>
                <a:latin typeface="Times" panose="02020603050405020304" pitchFamily="18" charset="0"/>
                <a:ea typeface="黑体" panose="02010609060101010101" pitchFamily="49" charset="-122"/>
                <a:cs typeface="Times" panose="02020603050405020304" pitchFamily="18" charset="0"/>
              </a:rPr>
              <a:t> </a:t>
            </a:r>
            <a:r>
              <a:rPr lang="en-US" altLang="zh-CN" sz="1400" dirty="0">
                <a:solidFill>
                  <a:srgbClr val="000000"/>
                </a:solidFill>
                <a:latin typeface="Times" panose="02020603050405020304" pitchFamily="18" charset="0"/>
                <a:ea typeface="黑体" panose="02010609060101010101" pitchFamily="49" charset="-122"/>
                <a:cs typeface="Times" panose="02020603050405020304" pitchFamily="18" charset="0"/>
              </a:rPr>
              <a:t>attention layer</a:t>
            </a:r>
            <a:endParaRPr lang="zh-CN" altLang="en-US" sz="1400"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grpSp>
        <p:nvGrpSpPr>
          <p:cNvPr id="22" name="组合 21">
            <a:extLst>
              <a:ext uri="{FF2B5EF4-FFF2-40B4-BE49-F238E27FC236}">
                <a16:creationId xmlns:a16="http://schemas.microsoft.com/office/drawing/2014/main" id="{A81B02D2-01E3-4C3C-8265-63F42E32F50E}"/>
              </a:ext>
            </a:extLst>
          </p:cNvPr>
          <p:cNvGrpSpPr/>
          <p:nvPr/>
        </p:nvGrpSpPr>
        <p:grpSpPr>
          <a:xfrm>
            <a:off x="1371600" y="3810000"/>
            <a:ext cx="3114042" cy="1161702"/>
            <a:chOff x="1371600" y="3810000"/>
            <a:chExt cx="3114042" cy="1161702"/>
          </a:xfrm>
        </p:grpSpPr>
        <p:sp>
          <p:nvSpPr>
            <p:cNvPr id="23" name="文本框 22">
              <a:extLst>
                <a:ext uri="{FF2B5EF4-FFF2-40B4-BE49-F238E27FC236}">
                  <a16:creationId xmlns:a16="http://schemas.microsoft.com/office/drawing/2014/main" id="{57A597B0-2F0D-42DF-B20F-51B06D9350D3}"/>
                </a:ext>
              </a:extLst>
            </p:cNvPr>
            <p:cNvSpPr txBox="1"/>
            <p:nvPr/>
          </p:nvSpPr>
          <p:spPr>
            <a:xfrm>
              <a:off x="2878972" y="3847624"/>
              <a:ext cx="1606670" cy="830997"/>
            </a:xfrm>
            <a:prstGeom prst="rect">
              <a:avLst/>
            </a:prstGeom>
            <a:noFill/>
          </p:spPr>
          <p:txBody>
            <a:bodyPr wrap="square" rtlCol="0">
              <a:spAutoFit/>
            </a:bodyPr>
            <a:lstStyle/>
            <a:p>
              <a:pPr algn="ctr"/>
              <a:r>
                <a:rPr lang="en-US" altLang="zh-CN" sz="1600" b="1" dirty="0">
                  <a:solidFill>
                    <a:srgbClr val="2A7FBA"/>
                  </a:solidFill>
                  <a:latin typeface="Times" panose="02020603050405020304" pitchFamily="18" charset="0"/>
                  <a:ea typeface="黑体" panose="02010609060101010101" pitchFamily="49" charset="-122"/>
                  <a:cs typeface="Times" panose="02020603050405020304" pitchFamily="18" charset="0"/>
                </a:rPr>
                <a:t>User 1's</a:t>
              </a:r>
            </a:p>
            <a:p>
              <a:pPr algn="ctr"/>
              <a:r>
                <a:rPr lang="en-US" altLang="zh-CN" sz="1600" b="1" dirty="0">
                  <a:solidFill>
                    <a:srgbClr val="2A7FBA"/>
                  </a:solidFill>
                  <a:latin typeface="Times" panose="02020603050405020304" pitchFamily="18" charset="0"/>
                  <a:ea typeface="黑体" panose="02010609060101010101" pitchFamily="49" charset="-122"/>
                  <a:cs typeface="Times" panose="02020603050405020304" pitchFamily="18" charset="0"/>
                </a:rPr>
                <a:t>interference</a:t>
              </a:r>
            </a:p>
            <a:p>
              <a:pPr algn="ctr"/>
              <a:r>
                <a:rPr lang="en-US" altLang="zh-CN" sz="1600" b="1" dirty="0">
                  <a:solidFill>
                    <a:srgbClr val="2A7FBA"/>
                  </a:solidFill>
                  <a:latin typeface="Times" panose="02020603050405020304" pitchFamily="18" charset="0"/>
                  <a:ea typeface="黑体" panose="02010609060101010101" pitchFamily="49" charset="-122"/>
                  <a:cs typeface="Times" panose="02020603050405020304" pitchFamily="18" charset="0"/>
                </a:rPr>
                <a:t>with user 2</a:t>
              </a:r>
              <a:endParaRPr lang="zh-CN" altLang="en-US" sz="1600" b="1" dirty="0">
                <a:solidFill>
                  <a:srgbClr val="2A7FBA"/>
                </a:solidFill>
                <a:latin typeface="Times" panose="02020603050405020304" pitchFamily="18" charset="0"/>
                <a:ea typeface="黑体" panose="02010609060101010101" pitchFamily="49" charset="-122"/>
                <a:cs typeface="Times" panose="02020603050405020304" pitchFamily="18" charset="0"/>
              </a:endParaRPr>
            </a:p>
          </p:txBody>
        </p:sp>
        <p:sp>
          <p:nvSpPr>
            <p:cNvPr id="24" name="文本框 23">
              <a:extLst>
                <a:ext uri="{FF2B5EF4-FFF2-40B4-BE49-F238E27FC236}">
                  <a16:creationId xmlns:a16="http://schemas.microsoft.com/office/drawing/2014/main" id="{75D53EE4-2F96-4B5E-A91A-91D0DE1D6E63}"/>
                </a:ext>
              </a:extLst>
            </p:cNvPr>
            <p:cNvSpPr txBox="1"/>
            <p:nvPr/>
          </p:nvSpPr>
          <p:spPr>
            <a:xfrm>
              <a:off x="1371600" y="3810000"/>
              <a:ext cx="1517955" cy="830997"/>
            </a:xfrm>
            <a:prstGeom prst="rect">
              <a:avLst/>
            </a:prstGeom>
            <a:noFill/>
          </p:spPr>
          <p:txBody>
            <a:bodyPr wrap="square" rtlCol="0">
              <a:spAutoFit/>
            </a:bodyPr>
            <a:lstStyle/>
            <a:p>
              <a:pPr algn="ctr"/>
              <a:r>
                <a:rPr lang="en-US" altLang="zh-CN" sz="1600" b="1" dirty="0">
                  <a:solidFill>
                    <a:srgbClr val="FF7F0E"/>
                  </a:solidFill>
                  <a:latin typeface="Times" panose="02020603050405020304" pitchFamily="18" charset="0"/>
                  <a:ea typeface="黑体" panose="02010609060101010101" pitchFamily="49" charset="-122"/>
                  <a:cs typeface="Times" panose="02020603050405020304" pitchFamily="18" charset="0"/>
                </a:rPr>
                <a:t>User 2's</a:t>
              </a:r>
            </a:p>
            <a:p>
              <a:pPr algn="ctr"/>
              <a:r>
                <a:rPr lang="en-US" altLang="zh-CN" sz="1600" b="1" dirty="0">
                  <a:solidFill>
                    <a:srgbClr val="FF7F0E"/>
                  </a:solidFill>
                  <a:latin typeface="Times" panose="02020603050405020304" pitchFamily="18" charset="0"/>
                  <a:ea typeface="黑体" panose="02010609060101010101" pitchFamily="49" charset="-122"/>
                  <a:cs typeface="Times" panose="02020603050405020304" pitchFamily="18" charset="0"/>
                </a:rPr>
                <a:t>interference</a:t>
              </a:r>
            </a:p>
            <a:p>
              <a:pPr algn="ctr"/>
              <a:r>
                <a:rPr lang="en-US" altLang="zh-CN" sz="1600" b="1" dirty="0">
                  <a:solidFill>
                    <a:srgbClr val="FF7F0E"/>
                  </a:solidFill>
                  <a:latin typeface="Times" panose="02020603050405020304" pitchFamily="18" charset="0"/>
                  <a:ea typeface="黑体" panose="02010609060101010101" pitchFamily="49" charset="-122"/>
                  <a:cs typeface="Times" panose="02020603050405020304" pitchFamily="18" charset="0"/>
                </a:rPr>
                <a:t>with user 1</a:t>
              </a:r>
              <a:endParaRPr lang="zh-CN" altLang="en-US" sz="1600" b="1" dirty="0">
                <a:solidFill>
                  <a:srgbClr val="FF7F0E"/>
                </a:solidFill>
                <a:latin typeface="Times" panose="02020603050405020304" pitchFamily="18" charset="0"/>
                <a:ea typeface="黑体" panose="02010609060101010101" pitchFamily="49" charset="-122"/>
                <a:cs typeface="Times" panose="02020603050405020304" pitchFamily="18" charset="0"/>
              </a:endParaRPr>
            </a:p>
          </p:txBody>
        </p:sp>
        <p:cxnSp>
          <p:nvCxnSpPr>
            <p:cNvPr id="25" name="直接箭头连接符 24">
              <a:extLst>
                <a:ext uri="{FF2B5EF4-FFF2-40B4-BE49-F238E27FC236}">
                  <a16:creationId xmlns:a16="http://schemas.microsoft.com/office/drawing/2014/main" id="{7B72A5B6-A874-4138-AE0A-E92594054198}"/>
                </a:ext>
              </a:extLst>
            </p:cNvPr>
            <p:cNvCxnSpPr>
              <a:cxnSpLocks/>
            </p:cNvCxnSpPr>
            <p:nvPr/>
          </p:nvCxnSpPr>
          <p:spPr bwMode="auto">
            <a:xfrm flipH="1">
              <a:off x="2987429" y="4570709"/>
              <a:ext cx="342293" cy="400993"/>
            </a:xfrm>
            <a:prstGeom prst="straightConnector1">
              <a:avLst/>
            </a:prstGeom>
            <a:solidFill>
              <a:schemeClr val="accent1"/>
            </a:solidFill>
            <a:ln w="9525" cap="flat" cmpd="sng" algn="ctr">
              <a:solidFill>
                <a:schemeClr val="bg2">
                  <a:lumMod val="60000"/>
                  <a:lumOff val="40000"/>
                </a:schemeClr>
              </a:solidFill>
              <a:prstDash val="solid"/>
              <a:round/>
              <a:headEnd type="none" w="med" len="med"/>
              <a:tailEnd type="triangle"/>
            </a:ln>
          </p:spPr>
        </p:cxnSp>
        <p:cxnSp>
          <p:nvCxnSpPr>
            <p:cNvPr id="26" name="直接箭头连接符 25">
              <a:extLst>
                <a:ext uri="{FF2B5EF4-FFF2-40B4-BE49-F238E27FC236}">
                  <a16:creationId xmlns:a16="http://schemas.microsoft.com/office/drawing/2014/main" id="{7A3B0233-FE27-41BC-A18A-82B1F2226FCB}"/>
                </a:ext>
              </a:extLst>
            </p:cNvPr>
            <p:cNvCxnSpPr>
              <a:cxnSpLocks/>
            </p:cNvCxnSpPr>
            <p:nvPr/>
          </p:nvCxnSpPr>
          <p:spPr bwMode="auto">
            <a:xfrm>
              <a:off x="2530824" y="4556448"/>
              <a:ext cx="300979" cy="386075"/>
            </a:xfrm>
            <a:prstGeom prst="straightConnector1">
              <a:avLst/>
            </a:prstGeom>
            <a:solidFill>
              <a:schemeClr val="accent1"/>
            </a:solidFill>
            <a:ln w="9525" cap="flat" cmpd="sng" algn="ctr">
              <a:solidFill>
                <a:srgbClr val="FF7F0E"/>
              </a:solidFill>
              <a:prstDash val="solid"/>
              <a:round/>
              <a:headEnd type="none" w="med" len="med"/>
              <a:tailEnd type="triangle"/>
            </a:ln>
          </p:spPr>
        </p:cxnSp>
      </p:grpSp>
      <p:grpSp>
        <p:nvGrpSpPr>
          <p:cNvPr id="27" name="组合 26">
            <a:extLst>
              <a:ext uri="{FF2B5EF4-FFF2-40B4-BE49-F238E27FC236}">
                <a16:creationId xmlns:a16="http://schemas.microsoft.com/office/drawing/2014/main" id="{B41E60C4-BC26-4C72-84CE-F4AACFC1E0B5}"/>
              </a:ext>
            </a:extLst>
          </p:cNvPr>
          <p:cNvGrpSpPr/>
          <p:nvPr/>
        </p:nvGrpSpPr>
        <p:grpSpPr>
          <a:xfrm>
            <a:off x="5313990" y="4446691"/>
            <a:ext cx="2353187" cy="1219247"/>
            <a:chOff x="5313990" y="4446691"/>
            <a:chExt cx="2353187" cy="1219247"/>
          </a:xfrm>
        </p:grpSpPr>
        <p:pic>
          <p:nvPicPr>
            <p:cNvPr id="28" name="图片 27">
              <a:extLst>
                <a:ext uri="{FF2B5EF4-FFF2-40B4-BE49-F238E27FC236}">
                  <a16:creationId xmlns:a16="http://schemas.microsoft.com/office/drawing/2014/main" id="{A31FA573-98B9-4263-8273-3F7739469F29}"/>
                </a:ext>
              </a:extLst>
            </p:cNvPr>
            <p:cNvPicPr>
              <a:picLocks noChangeAspect="1"/>
            </p:cNvPicPr>
            <p:nvPr/>
          </p:nvPicPr>
          <p:blipFill>
            <a:blip r:embed="rId12"/>
            <a:stretch>
              <a:fillRect/>
            </a:stretch>
          </p:blipFill>
          <p:spPr>
            <a:xfrm>
              <a:off x="6021114" y="4446691"/>
              <a:ext cx="1646063" cy="11126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椭圆 28">
              <a:extLst>
                <a:ext uri="{FF2B5EF4-FFF2-40B4-BE49-F238E27FC236}">
                  <a16:creationId xmlns:a16="http://schemas.microsoft.com/office/drawing/2014/main" id="{A7431510-4DF7-448E-9F48-80DF68073036}"/>
                </a:ext>
              </a:extLst>
            </p:cNvPr>
            <p:cNvSpPr/>
            <p:nvPr/>
          </p:nvSpPr>
          <p:spPr bwMode="auto">
            <a:xfrm>
              <a:off x="5313990" y="5358161"/>
              <a:ext cx="409994" cy="307777"/>
            </a:xfrm>
            <a:prstGeom prst="ellipse">
              <a:avLst/>
            </a:prstGeom>
            <a:no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cxnSp>
          <p:nvCxnSpPr>
            <p:cNvPr id="30" name="直接连接符 29">
              <a:extLst>
                <a:ext uri="{FF2B5EF4-FFF2-40B4-BE49-F238E27FC236}">
                  <a16:creationId xmlns:a16="http://schemas.microsoft.com/office/drawing/2014/main" id="{41113A9A-69ED-4BD0-9F66-ABC129565C52}"/>
                </a:ext>
              </a:extLst>
            </p:cNvPr>
            <p:cNvCxnSpPr>
              <a:cxnSpLocks/>
              <a:stCxn id="29" idx="1"/>
            </p:cNvCxnSpPr>
            <p:nvPr/>
          </p:nvCxnSpPr>
          <p:spPr bwMode="auto">
            <a:xfrm flipV="1">
              <a:off x="5374032" y="4778412"/>
              <a:ext cx="691804" cy="62482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a:extLst>
                <a:ext uri="{FF2B5EF4-FFF2-40B4-BE49-F238E27FC236}">
                  <a16:creationId xmlns:a16="http://schemas.microsoft.com/office/drawing/2014/main" id="{AF747DD9-6A10-49BF-8E4B-2097EBF4AD4D}"/>
                </a:ext>
              </a:extLst>
            </p:cNvPr>
            <p:cNvCxnSpPr>
              <a:cxnSpLocks/>
              <a:stCxn id="29" idx="4"/>
              <a:endCxn id="28" idx="4"/>
            </p:cNvCxnSpPr>
            <p:nvPr/>
          </p:nvCxnSpPr>
          <p:spPr bwMode="auto">
            <a:xfrm flipV="1">
              <a:off x="5518987" y="5559307"/>
              <a:ext cx="1325159" cy="10663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 name="组合 31">
            <a:extLst>
              <a:ext uri="{FF2B5EF4-FFF2-40B4-BE49-F238E27FC236}">
                <a16:creationId xmlns:a16="http://schemas.microsoft.com/office/drawing/2014/main" id="{DEEDBBB3-CC58-4ED8-8749-E7359B127A51}"/>
              </a:ext>
            </a:extLst>
          </p:cNvPr>
          <p:cNvGrpSpPr/>
          <p:nvPr/>
        </p:nvGrpSpPr>
        <p:grpSpPr>
          <a:xfrm>
            <a:off x="6333119" y="4478288"/>
            <a:ext cx="990872" cy="801265"/>
            <a:chOff x="6333119" y="4478288"/>
            <a:chExt cx="990872" cy="801265"/>
          </a:xfrm>
        </p:grpSpPr>
        <p:cxnSp>
          <p:nvCxnSpPr>
            <p:cNvPr id="33" name="直接箭头连接符 32">
              <a:extLst>
                <a:ext uri="{FF2B5EF4-FFF2-40B4-BE49-F238E27FC236}">
                  <a16:creationId xmlns:a16="http://schemas.microsoft.com/office/drawing/2014/main" id="{5389BBA2-2654-4BE4-94EA-83CD55F69C9D}"/>
                </a:ext>
              </a:extLst>
            </p:cNvPr>
            <p:cNvCxnSpPr>
              <a:cxnSpLocks/>
            </p:cNvCxnSpPr>
            <p:nvPr/>
          </p:nvCxnSpPr>
          <p:spPr bwMode="auto">
            <a:xfrm>
              <a:off x="6333119" y="4676009"/>
              <a:ext cx="511026" cy="603544"/>
            </a:xfrm>
            <a:prstGeom prst="straightConnector1">
              <a:avLst/>
            </a:prstGeom>
            <a:solidFill>
              <a:schemeClr val="accent1"/>
            </a:solidFill>
            <a:ln w="9525" cap="flat" cmpd="sng" algn="ctr">
              <a:solidFill>
                <a:srgbClr val="FF7F0E"/>
              </a:solidFill>
              <a:prstDash val="solid"/>
              <a:round/>
              <a:headEnd type="none" w="med" len="med"/>
              <a:tailEnd type="triangle"/>
            </a:ln>
          </p:spPr>
        </p:cxnSp>
        <p:cxnSp>
          <p:nvCxnSpPr>
            <p:cNvPr id="35" name="直接箭头连接符 34">
              <a:extLst>
                <a:ext uri="{FF2B5EF4-FFF2-40B4-BE49-F238E27FC236}">
                  <a16:creationId xmlns:a16="http://schemas.microsoft.com/office/drawing/2014/main" id="{A9139208-6B59-4624-9BF4-94066DD40C44}"/>
                </a:ext>
              </a:extLst>
            </p:cNvPr>
            <p:cNvCxnSpPr>
              <a:cxnSpLocks/>
            </p:cNvCxnSpPr>
            <p:nvPr/>
          </p:nvCxnSpPr>
          <p:spPr bwMode="auto">
            <a:xfrm flipH="1">
              <a:off x="6988509" y="4478288"/>
              <a:ext cx="335482" cy="541118"/>
            </a:xfrm>
            <a:prstGeom prst="straightConnector1">
              <a:avLst/>
            </a:prstGeom>
            <a:solidFill>
              <a:schemeClr val="accent1"/>
            </a:solidFill>
            <a:ln w="9525" cap="flat" cmpd="sng" algn="ctr">
              <a:solidFill>
                <a:schemeClr val="bg2">
                  <a:lumMod val="60000"/>
                  <a:lumOff val="40000"/>
                </a:schemeClr>
              </a:solidFill>
              <a:prstDash val="solid"/>
              <a:round/>
              <a:headEnd type="none" w="med" len="med"/>
              <a:tailEnd type="triangle"/>
            </a:ln>
          </p:spPr>
        </p:cxnSp>
      </p:grpSp>
      <p:sp>
        <p:nvSpPr>
          <p:cNvPr id="37" name="文本框 36">
            <a:extLst>
              <a:ext uri="{FF2B5EF4-FFF2-40B4-BE49-F238E27FC236}">
                <a16:creationId xmlns:a16="http://schemas.microsoft.com/office/drawing/2014/main" id="{3D089B3A-4DFC-40EB-8079-5BF595139ED3}"/>
              </a:ext>
            </a:extLst>
          </p:cNvPr>
          <p:cNvSpPr txBox="1"/>
          <p:nvPr/>
        </p:nvSpPr>
        <p:spPr>
          <a:xfrm>
            <a:off x="5398372" y="3917850"/>
            <a:ext cx="1517955" cy="830997"/>
          </a:xfrm>
          <a:prstGeom prst="rect">
            <a:avLst/>
          </a:prstGeom>
          <a:noFill/>
        </p:spPr>
        <p:txBody>
          <a:bodyPr wrap="square" rtlCol="0">
            <a:spAutoFit/>
          </a:bodyPr>
          <a:lstStyle/>
          <a:p>
            <a:pPr algn="ctr"/>
            <a:r>
              <a:rPr lang="en-US" altLang="zh-CN" sz="1600" b="1" dirty="0">
                <a:solidFill>
                  <a:srgbClr val="FF7F0E"/>
                </a:solidFill>
                <a:latin typeface="Times" panose="02020603050405020304" pitchFamily="18" charset="0"/>
                <a:ea typeface="黑体" panose="02010609060101010101" pitchFamily="49" charset="-122"/>
                <a:cs typeface="Times" panose="02020603050405020304" pitchFamily="18" charset="0"/>
              </a:rPr>
              <a:t>User 2's</a:t>
            </a:r>
          </a:p>
          <a:p>
            <a:pPr algn="ctr"/>
            <a:r>
              <a:rPr lang="en-US" altLang="zh-CN" sz="1600" b="1" dirty="0">
                <a:solidFill>
                  <a:srgbClr val="FF7F0E"/>
                </a:solidFill>
                <a:latin typeface="Times" panose="02020603050405020304" pitchFamily="18" charset="0"/>
                <a:ea typeface="黑体" panose="02010609060101010101" pitchFamily="49" charset="-122"/>
                <a:cs typeface="Times" panose="02020603050405020304" pitchFamily="18" charset="0"/>
              </a:rPr>
              <a:t>interference</a:t>
            </a:r>
          </a:p>
          <a:p>
            <a:pPr algn="ctr"/>
            <a:r>
              <a:rPr lang="en-US" altLang="zh-CN" sz="1600" b="1" dirty="0">
                <a:solidFill>
                  <a:srgbClr val="FF7F0E"/>
                </a:solidFill>
                <a:latin typeface="Times" panose="02020603050405020304" pitchFamily="18" charset="0"/>
                <a:ea typeface="黑体" panose="02010609060101010101" pitchFamily="49" charset="-122"/>
                <a:cs typeface="Times" panose="02020603050405020304" pitchFamily="18" charset="0"/>
              </a:rPr>
              <a:t>with user 1</a:t>
            </a:r>
            <a:endParaRPr lang="zh-CN" altLang="en-US" sz="1600" b="1" dirty="0">
              <a:solidFill>
                <a:srgbClr val="FF7F0E"/>
              </a:solidFill>
              <a:latin typeface="Times" panose="02020603050405020304" pitchFamily="18" charset="0"/>
              <a:ea typeface="黑体" panose="02010609060101010101" pitchFamily="49" charset="-122"/>
              <a:cs typeface="Times" panose="02020603050405020304" pitchFamily="18" charset="0"/>
            </a:endParaRPr>
          </a:p>
        </p:txBody>
      </p:sp>
      <p:sp>
        <p:nvSpPr>
          <p:cNvPr id="38" name="文本框 37">
            <a:extLst>
              <a:ext uri="{FF2B5EF4-FFF2-40B4-BE49-F238E27FC236}">
                <a16:creationId xmlns:a16="http://schemas.microsoft.com/office/drawing/2014/main" id="{56FEEC54-BA7E-4978-9166-3D9523C9D8D7}"/>
              </a:ext>
            </a:extLst>
          </p:cNvPr>
          <p:cNvSpPr txBox="1"/>
          <p:nvPr/>
        </p:nvSpPr>
        <p:spPr>
          <a:xfrm>
            <a:off x="6765964" y="3897452"/>
            <a:ext cx="1606670" cy="830997"/>
          </a:xfrm>
          <a:prstGeom prst="rect">
            <a:avLst/>
          </a:prstGeom>
          <a:noFill/>
        </p:spPr>
        <p:txBody>
          <a:bodyPr wrap="square" rtlCol="0">
            <a:spAutoFit/>
          </a:bodyPr>
          <a:lstStyle/>
          <a:p>
            <a:pPr algn="ctr"/>
            <a:r>
              <a:rPr lang="en-US" altLang="zh-CN" sz="1600" b="1" dirty="0">
                <a:solidFill>
                  <a:srgbClr val="2A7FBA"/>
                </a:solidFill>
                <a:latin typeface="Times" panose="02020603050405020304" pitchFamily="18" charset="0"/>
                <a:ea typeface="黑体" panose="02010609060101010101" pitchFamily="49" charset="-122"/>
                <a:cs typeface="Times" panose="02020603050405020304" pitchFamily="18" charset="0"/>
              </a:rPr>
              <a:t>User 1's</a:t>
            </a:r>
          </a:p>
          <a:p>
            <a:pPr algn="ctr"/>
            <a:r>
              <a:rPr lang="en-US" altLang="zh-CN" sz="1600" b="1" dirty="0">
                <a:solidFill>
                  <a:srgbClr val="2A7FBA"/>
                </a:solidFill>
                <a:latin typeface="Times" panose="02020603050405020304" pitchFamily="18" charset="0"/>
                <a:ea typeface="黑体" panose="02010609060101010101" pitchFamily="49" charset="-122"/>
                <a:cs typeface="Times" panose="02020603050405020304" pitchFamily="18" charset="0"/>
              </a:rPr>
              <a:t>interference</a:t>
            </a:r>
          </a:p>
          <a:p>
            <a:pPr algn="ctr"/>
            <a:r>
              <a:rPr lang="en-US" altLang="zh-CN" sz="1600" b="1" dirty="0">
                <a:solidFill>
                  <a:srgbClr val="2A7FBA"/>
                </a:solidFill>
                <a:latin typeface="Times" panose="02020603050405020304" pitchFamily="18" charset="0"/>
                <a:ea typeface="黑体" panose="02010609060101010101" pitchFamily="49" charset="-122"/>
                <a:cs typeface="Times" panose="02020603050405020304" pitchFamily="18" charset="0"/>
              </a:rPr>
              <a:t>with user 2</a:t>
            </a:r>
            <a:endParaRPr lang="zh-CN" altLang="en-US" sz="1600" b="1" dirty="0">
              <a:solidFill>
                <a:srgbClr val="2A7FBA"/>
              </a:solidFill>
              <a:latin typeface="Times" panose="02020603050405020304" pitchFamily="18" charset="0"/>
              <a:ea typeface="黑体" panose="02010609060101010101" pitchFamily="49" charset="-122"/>
              <a:cs typeface="Times" panose="02020603050405020304" pitchFamily="18" charset="0"/>
            </a:endParaRPr>
          </a:p>
        </p:txBody>
      </p:sp>
      <p:sp>
        <p:nvSpPr>
          <p:cNvPr id="39" name="矩形 38">
            <a:extLst>
              <a:ext uri="{FF2B5EF4-FFF2-40B4-BE49-F238E27FC236}">
                <a16:creationId xmlns:a16="http://schemas.microsoft.com/office/drawing/2014/main" id="{EEB88005-A276-4FF9-A2E6-A94207710A6A}"/>
              </a:ext>
            </a:extLst>
          </p:cNvPr>
          <p:cNvSpPr/>
          <p:nvPr/>
        </p:nvSpPr>
        <p:spPr>
          <a:xfrm>
            <a:off x="1563945" y="3050101"/>
            <a:ext cx="3496409" cy="461665"/>
          </a:xfrm>
          <a:prstGeom prst="rect">
            <a:avLst/>
          </a:prstGeom>
        </p:spPr>
        <p:txBody>
          <a:bodyPr wrap="square">
            <a:spAutoFit/>
          </a:bodyPr>
          <a:lstStyle/>
          <a:p>
            <a:pPr algn="ctr"/>
            <a:r>
              <a:rPr lang="en-US" altLang="zh-CN" b="1" dirty="0">
                <a:solidFill>
                  <a:srgbClr val="C00000"/>
                </a:solidFill>
                <a:latin typeface="Times" panose="02020603050405020304" pitchFamily="18" charset="0"/>
                <a:ea typeface="黑体" panose="02010609060101010101" pitchFamily="49" charset="-122"/>
                <a:cs typeface="Times" panose="02020603050405020304" pitchFamily="18" charset="0"/>
              </a:rPr>
              <a:t>Attention matrix</a:t>
            </a:r>
            <a:r>
              <a:rPr lang="zh-CN" altLang="en-US" dirty="0">
                <a:solidFill>
                  <a:srgbClr val="FF0000"/>
                </a:solidFill>
                <a:latin typeface="Times" panose="02020603050405020304" pitchFamily="18" charset="0"/>
                <a:ea typeface="黑体" panose="02010609060101010101" pitchFamily="49" charset="-122"/>
                <a:cs typeface="Times" panose="02020603050405020304" pitchFamily="18" charset="0"/>
              </a:rPr>
              <a:t>：</a:t>
            </a:r>
          </a:p>
        </p:txBody>
      </p:sp>
      <p:pic>
        <p:nvPicPr>
          <p:cNvPr id="40" name="图片 39">
            <a:extLst>
              <a:ext uri="{FF2B5EF4-FFF2-40B4-BE49-F238E27FC236}">
                <a16:creationId xmlns:a16="http://schemas.microsoft.com/office/drawing/2014/main" id="{75FF18E5-6775-431D-98FE-34F0E5C41F27}"/>
              </a:ext>
            </a:extLst>
          </p:cNvPr>
          <p:cNvPicPr/>
          <p:nvPr/>
        </p:nvPicPr>
        <p:blipFill>
          <a:blip r:embed="rId13">
            <a:extLst>
              <a:ext uri="{28A0092B-C50C-407E-A947-70E740481C1C}">
                <a14:useLocalDpi xmlns:a14="http://schemas.microsoft.com/office/drawing/2010/main" val="0"/>
              </a:ext>
            </a:extLst>
          </a:blip>
          <a:stretch>
            <a:fillRect/>
          </a:stretch>
        </p:blipFill>
        <p:spPr>
          <a:xfrm>
            <a:off x="4542790" y="2819400"/>
            <a:ext cx="4144010" cy="935755"/>
          </a:xfrm>
          <a:prstGeom prst="rect">
            <a:avLst/>
          </a:prstGeom>
          <a:ln w="38100">
            <a:solidFill>
              <a:srgbClr val="C00000"/>
            </a:solidFill>
          </a:ln>
        </p:spPr>
      </p:pic>
      <p:sp>
        <p:nvSpPr>
          <p:cNvPr id="41" name="矩形 40">
            <a:extLst>
              <a:ext uri="{FF2B5EF4-FFF2-40B4-BE49-F238E27FC236}">
                <a16:creationId xmlns:a16="http://schemas.microsoft.com/office/drawing/2014/main" id="{878EF64D-1D07-407D-844C-9497EF436915}"/>
              </a:ext>
            </a:extLst>
          </p:cNvPr>
          <p:cNvSpPr/>
          <p:nvPr/>
        </p:nvSpPr>
        <p:spPr bwMode="auto">
          <a:xfrm>
            <a:off x="6637948" y="3030248"/>
            <a:ext cx="942107" cy="257485"/>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dirty="0">
              <a:ln>
                <a:noFill/>
              </a:ln>
              <a:solidFill>
                <a:schemeClr val="tx1"/>
              </a:solidFill>
              <a:effectLst/>
              <a:latin typeface="Arial" pitchFamily="34" charset="0"/>
              <a:ea typeface="宋体" pitchFamily="2" charset="-122"/>
            </a:endParaRPr>
          </a:p>
        </p:txBody>
      </p:sp>
    </p:spTree>
    <p:custDataLst>
      <p:tags r:id="rId2"/>
    </p:custDataLst>
    <p:extLst>
      <p:ext uri="{BB962C8B-B14F-4D97-AF65-F5344CB8AC3E}">
        <p14:creationId xmlns:p14="http://schemas.microsoft.com/office/powerpoint/2010/main" val="2895646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1" grpId="0" animBg="1"/>
    </p:bldLst>
  </p:timing>
  <p:extLst mod="1">
    <p:ext uri="{E180D4A7-C9FB-4DFB-919C-405C955672EB}">
      <p14:showEvtLst xmlns:p14="http://schemas.microsoft.com/office/powerpoint/2010/main">
        <p14:playEvt time="542" objId="2"/>
        <p14:stopEvt time="4821" objId="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a:ea typeface="宋体" charset="-122"/>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a:latin typeface="Times New Roman" pitchFamily="18" charset="0"/>
              </a:rPr>
              <a:t>Technical background</a:t>
            </a:r>
            <a:endParaRPr lang="zh-CN" altLang="zh-CN" dirty="0"/>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19</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a:solidFill>
                  <a:srgbClr val="C00000"/>
                </a:solidFill>
                <a:latin typeface="Times New Roman" pitchFamily="18" charset="0"/>
              </a:rPr>
              <a:t>Conclusions</a:t>
            </a:r>
            <a:endParaRPr lang="zh-CN" altLang="zh-CN" dirty="0">
              <a:solidFill>
                <a:srgbClr val="C00000"/>
              </a:solidFill>
            </a:endParaRPr>
          </a:p>
        </p:txBody>
      </p:sp>
    </p:spTree>
    <p:custDataLst>
      <p:tags r:id="rId1"/>
    </p:custDataLst>
    <p:extLst>
      <p:ext uri="{BB962C8B-B14F-4D97-AF65-F5344CB8AC3E}">
        <p14:creationId xmlns:p14="http://schemas.microsoft.com/office/powerpoint/2010/main" val="20133466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592" objId="2"/>
        <p14:stopEvt time="1871"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dirty="0">
                <a:latin typeface="Times" panose="02020603050405020304" pitchFamily="18" charset="0"/>
                <a:ea typeface="宋体" charset="-122"/>
                <a:cs typeface="Times" panose="02020603050405020304" pitchFamily="18" charset="0"/>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a:solidFill>
                  <a:srgbClr val="C00000"/>
                </a:solidFill>
                <a:latin typeface="Times New Roman" pitchFamily="18" charset="0"/>
              </a:rPr>
              <a:t>Technical background</a:t>
            </a:r>
            <a:endParaRPr lang="zh-CN" altLang="zh-CN" dirty="0">
              <a:solidFill>
                <a:srgbClr val="C00000"/>
              </a:solidFill>
            </a:endParaRPr>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a:latin typeface="Times New Roman" pitchFamily="18" charset="0"/>
              </a:rPr>
              <a:t>Proposed solution</a:t>
            </a:r>
            <a:endParaRPr lang="zh-CN" altLang="zh-CN" dirty="0"/>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2</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a:latin typeface="Times New Roman" pitchFamily="18" charset="0"/>
              </a:rPr>
              <a:t>Conclusions</a:t>
            </a:r>
            <a:endParaRPr lang="zh-CN" altLang="zh-CN" dirty="0"/>
          </a:p>
        </p:txBody>
      </p:sp>
    </p:spTree>
    <p:custDataLst>
      <p:tags r:id="rId1"/>
    </p:custDataLst>
    <p:extLst>
      <p:ext uri="{BB962C8B-B14F-4D97-AF65-F5344CB8AC3E}">
        <p14:creationId xmlns:p14="http://schemas.microsoft.com/office/powerpoint/2010/main" val="3379802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1507" objId="2"/>
        <p14:stopEvt time="2908"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52400" y="228600"/>
            <a:ext cx="8763000" cy="685800"/>
          </a:xfrm>
        </p:spPr>
        <p:txBody>
          <a:bodyPr/>
          <a:lstStyle/>
          <a:p>
            <a:r>
              <a:rPr lang="en-US" altLang="zh-CN" dirty="0">
                <a:latin typeface="Times" panose="02020603050405020304" pitchFamily="18" charset="0"/>
                <a:cs typeface="Times" panose="02020603050405020304" pitchFamily="18" charset="0"/>
              </a:rPr>
              <a:t>Summary and conclusions</a:t>
            </a:r>
            <a:endParaRPr lang="zh-CN" altLang="en-US" dirty="0">
              <a:latin typeface="Times" panose="02020603050405020304" pitchFamily="18" charset="0"/>
              <a:cs typeface="Times" panose="02020603050405020304" pitchFamily="18" charset="0"/>
            </a:endParaRPr>
          </a:p>
        </p:txBody>
      </p:sp>
      <p:sp>
        <p:nvSpPr>
          <p:cNvPr id="7" name="灯片编号占位符 6"/>
          <p:cNvSpPr>
            <a:spLocks noGrp="1"/>
          </p:cNvSpPr>
          <p:nvPr>
            <p:ph type="sldNum" sz="quarter" idx="10"/>
          </p:nvPr>
        </p:nvSpPr>
        <p:spPr/>
        <p:txBody>
          <a:bodyPr/>
          <a:lstStyle/>
          <a:p>
            <a:pPr>
              <a:defRPr/>
            </a:pPr>
            <a:fld id="{120F6300-F71A-4E4A-ACDC-0879076BA03D}" type="slidenum">
              <a:rPr lang="zh-CN" altLang="en-US" smtClean="0"/>
              <a:pPr>
                <a:defRPr/>
              </a:pPr>
              <a:t>20</a:t>
            </a:fld>
            <a:endParaRPr lang="en-US" altLang="zh-CN"/>
          </a:p>
        </p:txBody>
      </p:sp>
      <p:sp>
        <p:nvSpPr>
          <p:cNvPr id="8" name="Rectangle 3"/>
          <p:cNvSpPr txBox="1">
            <a:spLocks noChangeArrowheads="1"/>
          </p:cNvSpPr>
          <p:nvPr/>
        </p:nvSpPr>
        <p:spPr bwMode="auto">
          <a:xfrm>
            <a:off x="76200" y="1143000"/>
            <a:ext cx="9906000" cy="2653066"/>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Attention-based hybrid precoding</a:t>
            </a:r>
            <a:endParaRPr lang="en-US" altLang="zh-CN" kern="0" dirty="0">
              <a:solidFill>
                <a:srgbClr val="000000"/>
              </a:solidFill>
              <a:latin typeface="Times" panose="02020603050405020304" pitchFamily="18" charset="0"/>
              <a:cs typeface="Times" panose="02020603050405020304" pitchFamily="18" charset="0"/>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Attention layer: </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identify the features of inter-user interferences</a:t>
            </a:r>
          </a:p>
          <a:p>
            <a:pPr marL="742950" lvl="1" indent="-285750" eaLnBrk="1" hangingPunct="1">
              <a:lnSpc>
                <a:spcPts val="2500"/>
              </a:lnSpc>
              <a:spcBef>
                <a:spcPts val="0"/>
              </a:spcBef>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CNN layer: </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analog precoder design to maximize the achievable sum-rate</a:t>
            </a:r>
          </a:p>
          <a:p>
            <a:pPr marL="742950" lvl="1" indent="-285750" eaLnBrk="1" hangingPunct="1">
              <a:lnSpc>
                <a:spcPts val="2500"/>
              </a:lnSpc>
              <a:spcBef>
                <a:spcPts val="0"/>
              </a:spcBef>
              <a:buClr>
                <a:srgbClr val="000000"/>
              </a:buClr>
              <a:buFontTx/>
              <a:buChar char="–"/>
              <a:defRPr/>
            </a:pP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Low complexity</a:t>
            </a:r>
            <a:endParaRPr lang="en-US" altLang="zh-CN" sz="2000" kern="0" dirty="0">
              <a:solidFill>
                <a:srgbClr val="000000"/>
              </a:solidFill>
              <a:latin typeface="Times" panose="02020603050405020304" pitchFamily="18" charset="0"/>
              <a:cs typeface="Times" panose="02020603050405020304" pitchFamily="18" charset="0"/>
              <a:sym typeface="Wingdings" pitchFamily="2" charset="2"/>
            </a:endParaRPr>
          </a:p>
          <a:p>
            <a:pPr marL="742950" lvl="1" indent="-285750" eaLnBrk="1" hangingPunct="1">
              <a:lnSpc>
                <a:spcPts val="2500"/>
              </a:lnSpc>
              <a:spcBef>
                <a:spcPts val="0"/>
              </a:spcBef>
              <a:buClr>
                <a:srgbClr val="000000"/>
              </a:buClr>
              <a:buFontTx/>
              <a:buChar char="–"/>
              <a:defRPr/>
            </a:pPr>
            <a:endParaRPr lang="en-US" altLang="zh-CN" sz="1800" kern="0" dirty="0">
              <a:solidFill>
                <a:srgbClr val="000000"/>
              </a:solidFill>
              <a:latin typeface="Times" panose="02020603050405020304" pitchFamily="18" charset="0"/>
              <a:cs typeface="Times" panose="02020603050405020304" pitchFamily="18" charset="0"/>
              <a:sym typeface="Wingdings" pitchFamily="2" charset="2"/>
            </a:endParaRPr>
          </a:p>
          <a:p>
            <a:pPr marL="342900" indent="-342900" eaLnBrk="1" hangingPunct="1">
              <a:spcBef>
                <a:spcPts val="0"/>
              </a:spcBef>
              <a:spcAft>
                <a:spcPts val="600"/>
              </a:spcAft>
              <a:buClr>
                <a:srgbClr val="000000"/>
              </a:buClr>
              <a:buFont typeface="Wingdings" pitchFamily="2" charset="2"/>
              <a:buChar char="l"/>
              <a:defRPr/>
            </a:pPr>
            <a:r>
              <a:rPr lang="en-US" altLang="zh-CN" sz="2200" b="1" kern="0" dirty="0">
                <a:solidFill>
                  <a:srgbClr val="000000"/>
                </a:solidFill>
                <a:latin typeface="Times" panose="02020603050405020304" pitchFamily="18" charset="0"/>
                <a:cs typeface="Times" panose="02020603050405020304" pitchFamily="18" charset="0"/>
                <a:sym typeface="Wingdings" pitchFamily="2" charset="2"/>
              </a:rPr>
              <a:t>Performance</a:t>
            </a:r>
          </a:p>
          <a:p>
            <a:pPr marL="742950" lvl="1" indent="-285750" eaLnBrk="1" hangingPunct="1">
              <a:lnSpc>
                <a:spcPts val="2500"/>
              </a:lnSpc>
              <a:spcBef>
                <a:spcPts val="0"/>
              </a:spcBef>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Achieve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higher</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 sum-rate than pure unsupervised learning method</a:t>
            </a:r>
          </a:p>
        </p:txBody>
      </p:sp>
      <p:pic>
        <p:nvPicPr>
          <p:cNvPr id="10" name="图片 9">
            <a:extLst>
              <a:ext uri="{FF2B5EF4-FFF2-40B4-BE49-F238E27FC236}">
                <a16:creationId xmlns:a16="http://schemas.microsoft.com/office/drawing/2014/main" id="{C3EA7876-57FA-40B5-B8D9-C312446B1D33}"/>
              </a:ext>
            </a:extLst>
          </p:cNvPr>
          <p:cNvPicPr>
            <a:picLocks noChangeAspect="1"/>
          </p:cNvPicPr>
          <p:nvPr/>
        </p:nvPicPr>
        <p:blipFill>
          <a:blip r:embed="rId4"/>
          <a:stretch>
            <a:fillRect/>
          </a:stretch>
        </p:blipFill>
        <p:spPr>
          <a:xfrm>
            <a:off x="2819400" y="3645481"/>
            <a:ext cx="3276600" cy="289676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978" objId="3"/>
        <p14:stopEvt time="3211" objId="3"/>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33023" y="4097096"/>
            <a:ext cx="8686800" cy="1016000"/>
          </a:xfrm>
          <a:prstGeom prst="rect">
            <a:avLst/>
          </a:prstGeom>
          <a:noFill/>
          <a:ln>
            <a:noFill/>
          </a:ln>
          <a:extLst/>
        </p:spPr>
        <p:txBody>
          <a:bodyPr>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algn="ctr" eaLnBrk="1" hangingPunct="1">
              <a:spcBef>
                <a:spcPct val="50000"/>
              </a:spcBef>
              <a:defRPr/>
            </a:pPr>
            <a:r>
              <a:rPr lang="zh-CN" altLang="en-US" sz="6000" b="1" dirty="0">
                <a:latin typeface="+mj-lt"/>
              </a:rPr>
              <a:t> </a:t>
            </a:r>
            <a:r>
              <a:rPr lang="en-US" altLang="zh-CN" sz="4000" b="1" dirty="0">
                <a:solidFill>
                  <a:srgbClr val="000000"/>
                </a:solidFill>
                <a:latin typeface="+mj-lt"/>
              </a:rPr>
              <a:t>Thank you !</a:t>
            </a:r>
          </a:p>
        </p:txBody>
      </p:sp>
      <p:pic>
        <p:nvPicPr>
          <p:cNvPr id="38915" name="Picture 5" descr="HU030"/>
          <p:cNvPicPr>
            <a:picLocks noChangeAspect="1" noChangeArrowheads="1"/>
          </p:cNvPicPr>
          <p:nvPr/>
        </p:nvPicPr>
        <p:blipFill>
          <a:blip r:embed="rId4" cstate="print"/>
          <a:srcRect/>
          <a:stretch>
            <a:fillRect/>
          </a:stretch>
        </p:blipFill>
        <p:spPr bwMode="auto">
          <a:xfrm>
            <a:off x="3205635" y="1604524"/>
            <a:ext cx="4789173" cy="2700294"/>
          </a:xfrm>
          <a:prstGeom prst="rect">
            <a:avLst/>
          </a:prstGeom>
          <a:noFill/>
          <a:ln w="9525">
            <a:noFill/>
            <a:miter lim="800000"/>
            <a:headEnd/>
            <a:tailEnd/>
          </a:ln>
        </p:spPr>
      </p:pic>
      <p:sp>
        <p:nvSpPr>
          <p:cNvPr id="6" name="灯片编号占位符 5"/>
          <p:cNvSpPr>
            <a:spLocks noGrp="1"/>
          </p:cNvSpPr>
          <p:nvPr>
            <p:ph type="sldNum" sz="quarter" idx="10"/>
          </p:nvPr>
        </p:nvSpPr>
        <p:spPr/>
        <p:txBody>
          <a:bodyPr/>
          <a:lstStyle/>
          <a:p>
            <a:pPr>
              <a:defRPr/>
            </a:pPr>
            <a:fld id="{328E7542-8D23-4A0B-9DDE-E5551669E40D}" type="slidenum">
              <a:rPr lang="zh-CN" altLang="en-US" smtClean="0"/>
              <a:pPr>
                <a:defRPr/>
              </a:pPr>
              <a:t>21</a:t>
            </a:fld>
            <a:endParaRPr lang="en-US" altLang="zh-CN"/>
          </a:p>
        </p:txBody>
      </p:sp>
      <p:sp>
        <p:nvSpPr>
          <p:cNvPr id="10" name="Rectangle 3"/>
          <p:cNvSpPr txBox="1">
            <a:spLocks noChangeArrowheads="1"/>
          </p:cNvSpPr>
          <p:nvPr/>
        </p:nvSpPr>
        <p:spPr bwMode="auto">
          <a:xfrm>
            <a:off x="87903" y="5142100"/>
            <a:ext cx="9144000" cy="54102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sz="2200" b="1" kern="0" dirty="0">
                <a:solidFill>
                  <a:srgbClr val="000000"/>
                </a:solidFill>
                <a:latin typeface="+mn-lt"/>
                <a:sym typeface="Wingdings" pitchFamily="2" charset="2"/>
              </a:rPr>
              <a:t>Contact information</a:t>
            </a:r>
            <a:endParaRPr lang="en-US" altLang="zh-CN" sz="2200" kern="0" dirty="0">
              <a:solidFill>
                <a:srgbClr val="000000"/>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1800" kern="0" dirty="0">
                <a:solidFill>
                  <a:srgbClr val="000000"/>
                </a:solidFill>
                <a:latin typeface="+mn-lt"/>
                <a:sym typeface="Wingdings" pitchFamily="2" charset="2"/>
              </a:rPr>
              <a:t>Hao Jiang, Tsinghua University</a:t>
            </a:r>
            <a:endParaRPr lang="en-US" altLang="zh-CN" sz="1800" b="1" kern="0" dirty="0">
              <a:solidFill>
                <a:srgbClr val="0033CC"/>
              </a:solidFill>
              <a:latin typeface="+mn-lt"/>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1800" kern="0" dirty="0">
                <a:solidFill>
                  <a:srgbClr val="000000"/>
                </a:solidFill>
                <a:sym typeface="Wingdings" pitchFamily="2" charset="2"/>
              </a:rPr>
              <a:t>Email: </a:t>
            </a:r>
            <a:r>
              <a:rPr lang="en-US" altLang="zh-CN" sz="1800" u="sng" kern="0" dirty="0">
                <a:solidFill>
                  <a:srgbClr val="000000"/>
                </a:solidFill>
                <a:sym typeface="Wingdings" pitchFamily="2" charset="2"/>
                <a:hlinkClick r:id="rId5"/>
              </a:rPr>
              <a:t>jiang-h18@mails.tsinghua.edu.cn</a:t>
            </a:r>
            <a:endParaRPr lang="en-US" altLang="zh-CN" sz="1800" u="sng" kern="0" dirty="0">
              <a:solidFill>
                <a:srgbClr val="000000"/>
              </a:solidFill>
              <a:sym typeface="Wingdings" pitchFamily="2" charset="2"/>
            </a:endParaRPr>
          </a:p>
          <a:p>
            <a:pPr marL="742950" lvl="1" indent="-285750" eaLnBrk="1" hangingPunct="1">
              <a:lnSpc>
                <a:spcPts val="2500"/>
              </a:lnSpc>
              <a:spcBef>
                <a:spcPts val="0"/>
              </a:spcBef>
              <a:buClr>
                <a:srgbClr val="000000"/>
              </a:buClr>
              <a:buFontTx/>
              <a:buChar char="–"/>
              <a:defRPr/>
            </a:pPr>
            <a:r>
              <a:rPr lang="en-US" altLang="zh-CN" sz="1800" kern="0" dirty="0">
                <a:solidFill>
                  <a:srgbClr val="000000"/>
                </a:solidFill>
                <a:latin typeface="+mn-lt"/>
                <a:sym typeface="Wingdings" pitchFamily="2" charset="2"/>
              </a:rPr>
              <a:t>Website: http://oa.ee.tsinghua.edu.cn/dailinglong/</a:t>
            </a:r>
          </a:p>
          <a:p>
            <a:pPr marL="742950" lvl="1" indent="-285750" eaLnBrk="1" hangingPunct="1">
              <a:lnSpc>
                <a:spcPts val="2500"/>
              </a:lnSpc>
              <a:spcBef>
                <a:spcPts val="0"/>
              </a:spcBef>
              <a:buClr>
                <a:srgbClr val="000000"/>
              </a:buClr>
              <a:buFontTx/>
              <a:buChar char="–"/>
              <a:defRPr/>
            </a:pPr>
            <a:endParaRPr lang="en-US" altLang="zh-CN" sz="2000" kern="0" dirty="0">
              <a:solidFill>
                <a:srgbClr val="000000"/>
              </a:solidFill>
              <a:latin typeface="+mn-lt"/>
              <a:sym typeface="Wingdings" pitchFamily="2" charset="2"/>
            </a:endParaRPr>
          </a:p>
        </p:txBody>
      </p:sp>
      <p:pic>
        <p:nvPicPr>
          <p:cNvPr id="9" name="Picture 9" descr="http://t1.gstatic.com/images?q=tbn:ANd9GcTr3cnuSdAIObZqFg-mSdql0jrYfXETasyq2G3aAnQRctiBXyzb">
            <a:extLst>
              <a:ext uri="{FF2B5EF4-FFF2-40B4-BE49-F238E27FC236}">
                <a16:creationId xmlns:a16="http://schemas.microsoft.com/office/drawing/2014/main" id="{78DD0D8B-3B39-4BC7-A4FF-9713EA179B1D}"/>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548021" y="38536"/>
            <a:ext cx="1089227" cy="1066800"/>
          </a:xfrm>
          <a:prstGeom prst="rect">
            <a:avLst/>
          </a:prstGeom>
          <a:noFill/>
          <a:ln w="9525">
            <a:noFill/>
            <a:miter lim="800000"/>
            <a:headEnd/>
            <a:tailEnd/>
          </a:ln>
        </p:spPr>
      </p:pic>
      <p:pic>
        <p:nvPicPr>
          <p:cNvPr id="11" name="图片 10">
            <a:extLst>
              <a:ext uri="{FF2B5EF4-FFF2-40B4-BE49-F238E27FC236}">
                <a16:creationId xmlns:a16="http://schemas.microsoft.com/office/drawing/2014/main" id="{90EA7F8B-95DC-4764-A68F-F9677754510E}"/>
              </a:ext>
            </a:extLst>
          </p:cNvPr>
          <p:cNvPicPr>
            <a:picLocks noChangeAspect="1"/>
          </p:cNvPicPr>
          <p:nvPr/>
        </p:nvPicPr>
        <p:blipFill>
          <a:blip r:embed="rId7"/>
          <a:stretch>
            <a:fillRect/>
          </a:stretch>
        </p:blipFill>
        <p:spPr>
          <a:xfrm>
            <a:off x="7652913" y="-81915"/>
            <a:ext cx="1262487" cy="1262487"/>
          </a:xfrm>
          <a:prstGeom prst="rect">
            <a:avLst/>
          </a:prstGeom>
        </p:spPr>
      </p:pic>
      <p:sp>
        <p:nvSpPr>
          <p:cNvPr id="12" name="矩形 11">
            <a:extLst>
              <a:ext uri="{FF2B5EF4-FFF2-40B4-BE49-F238E27FC236}">
                <a16:creationId xmlns:a16="http://schemas.microsoft.com/office/drawing/2014/main" id="{DB1A0576-F498-4BC1-B074-6292EC98D9C3}"/>
              </a:ext>
            </a:extLst>
          </p:cNvPr>
          <p:cNvSpPr/>
          <p:nvPr/>
        </p:nvSpPr>
        <p:spPr>
          <a:xfrm>
            <a:off x="3251200" y="652253"/>
            <a:ext cx="3302000" cy="338554"/>
          </a:xfrm>
          <a:prstGeom prst="rect">
            <a:avLst/>
          </a:prstGeom>
        </p:spPr>
        <p:txBody>
          <a:bodyPr wrap="square">
            <a:spAutoFit/>
          </a:bodyPr>
          <a:lstStyle/>
          <a:p>
            <a:r>
              <a:rPr lang="en-US" altLang="zh-CN" sz="1600" dirty="0">
                <a:solidFill>
                  <a:srgbClr val="777777"/>
                </a:solidFill>
                <a:latin typeface="Roboto"/>
              </a:rPr>
              <a:t>Kanazawa, Japan, October 17-21</a:t>
            </a:r>
            <a:endParaRPr lang="zh-CN" altLang="en-US" sz="1600" dirty="0"/>
          </a:p>
        </p:txBody>
      </p:sp>
      <p:pic>
        <p:nvPicPr>
          <p:cNvPr id="13" name="Picture 2" descr="itw2021.org">
            <a:extLst>
              <a:ext uri="{FF2B5EF4-FFF2-40B4-BE49-F238E27FC236}">
                <a16:creationId xmlns:a16="http://schemas.microsoft.com/office/drawing/2014/main" id="{320F7A0E-8EA1-4A73-B442-4D252E477E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03" y="155605"/>
            <a:ext cx="3098374" cy="870091"/>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0D8C8846-8AC1-4C37-A0DB-A56C5EB33AC7}"/>
              </a:ext>
            </a:extLst>
          </p:cNvPr>
          <p:cNvSpPr/>
          <p:nvPr/>
        </p:nvSpPr>
        <p:spPr>
          <a:xfrm>
            <a:off x="3251200" y="110271"/>
            <a:ext cx="1877437" cy="461665"/>
          </a:xfrm>
          <a:prstGeom prst="rect">
            <a:avLst/>
          </a:prstGeom>
        </p:spPr>
        <p:txBody>
          <a:bodyPr wrap="none">
            <a:spAutoFit/>
          </a:bodyPr>
          <a:lstStyle/>
          <a:p>
            <a:r>
              <a:rPr lang="en-US" altLang="zh-CN" b="1" dirty="0">
                <a:solidFill>
                  <a:srgbClr val="000000"/>
                </a:solidFill>
              </a:rPr>
              <a:t>itw2021.org</a:t>
            </a:r>
            <a:endParaRPr lang="zh-CN" altLang="en-US" b="1" dirty="0">
              <a:solidFill>
                <a:srgbClr val="000000"/>
              </a:solidFill>
            </a:endParaRPr>
          </a:p>
        </p:txBody>
      </p:sp>
      <p:pic>
        <p:nvPicPr>
          <p:cNvPr id="15" name="图片 14">
            <a:extLst>
              <a:ext uri="{FF2B5EF4-FFF2-40B4-BE49-F238E27FC236}">
                <a16:creationId xmlns:a16="http://schemas.microsoft.com/office/drawing/2014/main" id="{F8FD1D08-5C5D-47FD-BF8A-0BF1988355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696" y="2086209"/>
            <a:ext cx="1736924" cy="173692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2076" objId="2"/>
        <p14:stopEvt time="6443"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 y="228600"/>
            <a:ext cx="8991600" cy="685800"/>
          </a:xfrm>
        </p:spPr>
        <p:txBody>
          <a:bodyPr/>
          <a:lstStyle/>
          <a:p>
            <a:r>
              <a:rPr lang="en-US" altLang="zh-CN" sz="3200" dirty="0" err="1">
                <a:latin typeface="Times" panose="02020603050405020304" pitchFamily="18" charset="0"/>
                <a:cs typeface="Times" panose="02020603050405020304" pitchFamily="18" charset="0"/>
              </a:rPr>
              <a:t>mmWave</a:t>
            </a:r>
            <a:r>
              <a:rPr lang="en-US" altLang="zh-CN" sz="3200" dirty="0">
                <a:latin typeface="Times" panose="02020603050405020304" pitchFamily="18" charset="0"/>
                <a:cs typeface="Times" panose="02020603050405020304" pitchFamily="18" charset="0"/>
              </a:rPr>
              <a:t> MIMO</a:t>
            </a:r>
            <a:endParaRPr lang="zh-CN" altLang="en-US" sz="3200" dirty="0">
              <a:latin typeface="Times" panose="02020603050405020304" pitchFamily="18" charset="0"/>
              <a:cs typeface="Times" panose="02020603050405020304" pitchFamily="18" charset="0"/>
            </a:endParaRPr>
          </a:p>
        </p:txBody>
      </p:sp>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3</a:t>
            </a:fld>
            <a:endParaRPr lang="en-US" altLang="zh-CN"/>
          </a:p>
        </p:txBody>
      </p:sp>
      <p:sp>
        <p:nvSpPr>
          <p:cNvPr id="5" name="Rectangle 3"/>
          <p:cNvSpPr txBox="1">
            <a:spLocks noChangeArrowheads="1"/>
          </p:cNvSpPr>
          <p:nvPr/>
        </p:nvSpPr>
        <p:spPr bwMode="auto">
          <a:xfrm>
            <a:off x="69850" y="1244600"/>
            <a:ext cx="8921750" cy="30988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Advantages</a:t>
            </a:r>
            <a:endParaRPr lang="en-US" altLang="zh-CN" kern="0" dirty="0">
              <a:solidFill>
                <a:srgbClr val="CC00CC"/>
              </a:solidFill>
              <a:latin typeface="Times" panose="02020603050405020304" pitchFamily="18" charset="0"/>
              <a:cs typeface="Times" panose="02020603050405020304" pitchFamily="18" charset="0"/>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High frequency (30-300 GHz):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wider</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bandwidth (20 MHz → </a:t>
            </a: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5 GHz</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a:t>
            </a:r>
            <a:endParaRPr lang="en-US" altLang="zh-CN" sz="2000" kern="0" dirty="0">
              <a:solidFill>
                <a:srgbClr val="0033CC"/>
              </a:solidFill>
              <a:latin typeface="Times" panose="02020603050405020304" pitchFamily="18" charset="0"/>
              <a:cs typeface="Times" panose="02020603050405020304" pitchFamily="18" charset="0"/>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Short wavelength: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larger</a:t>
            </a:r>
            <a:r>
              <a:rPr lang="en-US" altLang="zh-CN" sz="2000" kern="0" dirty="0">
                <a:solidFill>
                  <a:srgbClr val="FF0000"/>
                </a:solidFill>
                <a:latin typeface="Times" panose="02020603050405020304" pitchFamily="18" charset="0"/>
                <a:cs typeface="Times" panose="02020603050405020304" pitchFamily="18" charset="0"/>
                <a:sym typeface="Wingdings" pitchFamily="2" charset="2"/>
              </a:rPr>
              <a:t> </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antenna array (1~8 → </a:t>
            </a: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256~1024</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a:t>
            </a:r>
          </a:p>
          <a:p>
            <a:pPr marL="742950" lvl="1" indent="-285750" eaLnBrk="1" hangingPunct="1">
              <a:lnSpc>
                <a:spcPts val="2500"/>
              </a:lnSpc>
              <a:spcBef>
                <a:spcPts val="0"/>
              </a:spcBef>
              <a:spcAft>
                <a:spcPts val="0"/>
              </a:spcAft>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High directive transmission: more suitable for </a:t>
            </a: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small cells</a:t>
            </a:r>
          </a:p>
          <a:p>
            <a:pPr marL="900000" lvl="1" indent="-285750" eaLnBrk="1" hangingPunct="1">
              <a:spcBef>
                <a:spcPct val="20000"/>
              </a:spcBef>
              <a:buClr>
                <a:srgbClr val="000000"/>
              </a:buClr>
              <a:buFont typeface="Wingdings" pitchFamily="2" charset="2"/>
              <a:buChar char="Ø"/>
              <a:defRPr/>
            </a:pPr>
            <a:endParaRPr lang="en-US" altLang="zh-CN" sz="2000" kern="0" dirty="0">
              <a:solidFill>
                <a:srgbClr val="000000"/>
              </a:solidFill>
              <a:latin typeface="+mj-lt"/>
              <a:sym typeface="Wingdings" pitchFamily="2" charset="2"/>
            </a:endParaRPr>
          </a:p>
          <a:p>
            <a:r>
              <a:rPr lang="en-US" altLang="zh-CN" sz="2000" kern="0" dirty="0">
                <a:solidFill>
                  <a:srgbClr val="000000"/>
                </a:solidFill>
                <a:latin typeface="+mj-lt"/>
                <a:sym typeface="Wingdings" pitchFamily="2" charset="2"/>
              </a:rPr>
              <a:t> </a:t>
            </a:r>
          </a:p>
          <a:p>
            <a:pPr marL="342900" indent="-342900" eaLnBrk="1" hangingPunct="1">
              <a:spcBef>
                <a:spcPct val="20000"/>
              </a:spcBef>
              <a:buClr>
                <a:srgbClr val="000000"/>
              </a:buClr>
              <a:buFont typeface="Wingdings" pitchFamily="2" charset="2"/>
              <a:buChar char="l"/>
              <a:defRPr/>
            </a:pPr>
            <a:endParaRPr lang="en-US" altLang="zh-CN" b="1" kern="0" dirty="0">
              <a:solidFill>
                <a:srgbClr val="000000"/>
              </a:solidFill>
              <a:latin typeface="+mj-lt"/>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mj-lt"/>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j-lt"/>
            </a:endParaRPr>
          </a:p>
        </p:txBody>
      </p:sp>
      <p:grpSp>
        <p:nvGrpSpPr>
          <p:cNvPr id="11" name="组合 10"/>
          <p:cNvGrpSpPr/>
          <p:nvPr/>
        </p:nvGrpSpPr>
        <p:grpSpPr>
          <a:xfrm>
            <a:off x="457200" y="3124201"/>
            <a:ext cx="8209280" cy="3158924"/>
            <a:chOff x="304800" y="1581151"/>
            <a:chExt cx="8863490" cy="3143249"/>
          </a:xfrm>
        </p:grpSpPr>
        <p:sp>
          <p:nvSpPr>
            <p:cNvPr id="12" name="圆角矩形 11"/>
            <p:cNvSpPr/>
            <p:nvPr/>
          </p:nvSpPr>
          <p:spPr bwMode="auto">
            <a:xfrm>
              <a:off x="3048001" y="1581151"/>
              <a:ext cx="3047999" cy="447675"/>
            </a:xfrm>
            <a:prstGeom prst="roundRect">
              <a:avLst/>
            </a:prstGeom>
            <a:solidFill>
              <a:srgbClr val="FFFF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1" dirty="0">
                  <a:solidFill>
                    <a:srgbClr val="000000"/>
                  </a:solidFill>
                </a:rPr>
                <a:t>mmWave MIMO</a:t>
              </a:r>
              <a:endParaRPr kumimoji="0" lang="zh-CN" altLang="en-US" sz="2000" b="1" i="0" u="none" strike="noStrike" cap="none" normalizeH="0" baseline="0" dirty="0">
                <a:ln>
                  <a:noFill/>
                </a:ln>
                <a:solidFill>
                  <a:srgbClr val="000000"/>
                </a:solidFill>
                <a:effectLst/>
                <a:latin typeface="Arial" charset="0"/>
              </a:endParaRPr>
            </a:p>
          </p:txBody>
        </p:sp>
        <p:sp>
          <p:nvSpPr>
            <p:cNvPr id="13" name="圆角矩形 12"/>
            <p:cNvSpPr/>
            <p:nvPr/>
          </p:nvSpPr>
          <p:spPr bwMode="auto">
            <a:xfrm>
              <a:off x="3048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2000" b="1" dirty="0">
                  <a:solidFill>
                    <a:srgbClr val="000000"/>
                  </a:solidFill>
                  <a:latin typeface="+mj-lt"/>
                </a:rPr>
                <a:t>High </a:t>
              </a:r>
              <a:r>
                <a:rPr lang="en-US" altLang="zh-CN" sz="2000" b="1" dirty="0">
                  <a:solidFill>
                    <a:srgbClr val="000000"/>
                  </a:solidFill>
                  <a:latin typeface="+mj-lt"/>
                  <a:cs typeface="Times New Roman" pitchFamily="18" charset="0"/>
                </a:rPr>
                <a:t>frequency</a:t>
              </a:r>
              <a:endParaRPr lang="zh-CN" altLang="en-US" sz="2000" b="1" dirty="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a:ln>
                  <a:noFill/>
                </a:ln>
                <a:solidFill>
                  <a:srgbClr val="000000"/>
                </a:solidFill>
                <a:effectLst/>
                <a:latin typeface="+mj-lt"/>
              </a:endParaRPr>
            </a:p>
          </p:txBody>
        </p:sp>
        <p:sp>
          <p:nvSpPr>
            <p:cNvPr id="14" name="圆角矩形 13"/>
            <p:cNvSpPr/>
            <p:nvPr/>
          </p:nvSpPr>
          <p:spPr bwMode="auto">
            <a:xfrm>
              <a:off x="3200400" y="2486025"/>
              <a:ext cx="274320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eaLnBrk="1" hangingPunct="1"/>
              <a:r>
                <a:rPr lang="en-US" altLang="zh-CN" sz="2000" b="1" dirty="0">
                  <a:solidFill>
                    <a:srgbClr val="000000"/>
                  </a:solidFill>
                  <a:latin typeface="+mj-lt"/>
                  <a:cs typeface="Times New Roman" pitchFamily="18" charset="0"/>
                </a:rPr>
                <a:t>Short wavelength</a:t>
              </a:r>
              <a:endParaRPr lang="zh-CN" altLang="en-US" sz="2000" b="1" dirty="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a:ln>
                  <a:noFill/>
                </a:ln>
                <a:solidFill>
                  <a:srgbClr val="000000"/>
                </a:solidFill>
                <a:effectLst/>
                <a:latin typeface="+mj-lt"/>
              </a:endParaRPr>
            </a:p>
          </p:txBody>
        </p:sp>
        <p:sp>
          <p:nvSpPr>
            <p:cNvPr id="15" name="圆角矩形 14"/>
            <p:cNvSpPr/>
            <p:nvPr/>
          </p:nvSpPr>
          <p:spPr bwMode="auto">
            <a:xfrm>
              <a:off x="6096000" y="2486025"/>
              <a:ext cx="3072290" cy="457200"/>
            </a:xfrm>
            <a:prstGeom prst="roundRect">
              <a:avLst/>
            </a:prstGeom>
            <a:solidFill>
              <a:schemeClr val="tx1">
                <a:lumMod val="40000"/>
                <a:lumOff val="60000"/>
              </a:schemeClr>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ctr"/>
              <a:r>
                <a:rPr lang="en-US" altLang="zh-CN" sz="2000" b="1" dirty="0">
                  <a:solidFill>
                    <a:srgbClr val="000000"/>
                  </a:solidFill>
                  <a:latin typeface="+mj-lt"/>
                  <a:cs typeface="Times New Roman" pitchFamily="18" charset="0"/>
                </a:rPr>
                <a:t>Directive transmission</a:t>
              </a:r>
              <a:endParaRPr lang="zh-CN" altLang="en-US" sz="2000" b="1" dirty="0">
                <a:solidFill>
                  <a:srgbClr val="000000"/>
                </a:solidFill>
                <a:latin typeface="+mj-lt"/>
                <a:cs typeface="Times New Roman" pitchFamily="18" charset="0"/>
              </a:endParaRPr>
            </a:p>
          </p:txBody>
        </p:sp>
        <p:sp>
          <p:nvSpPr>
            <p:cNvPr id="16" name="圆角矩形 15"/>
            <p:cNvSpPr/>
            <p:nvPr/>
          </p:nvSpPr>
          <p:spPr bwMode="auto">
            <a:xfrm>
              <a:off x="3048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GB" altLang="zh-CN" sz="2000" b="1" dirty="0">
                  <a:solidFill>
                    <a:srgbClr val="000000"/>
                  </a:solidFill>
                  <a:latin typeface="+mj-lt"/>
                  <a:cs typeface="Times New Roman" pitchFamily="18" charset="0"/>
                </a:rPr>
                <a:t>Wide bandwidth</a:t>
              </a:r>
              <a:endParaRPr lang="zh-CN" altLang="en-US" sz="2000" b="1" dirty="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a:ln>
                  <a:noFill/>
                </a:ln>
                <a:solidFill>
                  <a:srgbClr val="000000"/>
                </a:solidFill>
                <a:effectLst/>
                <a:latin typeface="+mj-lt"/>
              </a:endParaRPr>
            </a:p>
          </p:txBody>
        </p:sp>
        <p:sp>
          <p:nvSpPr>
            <p:cNvPr id="17" name="圆角矩形 16"/>
            <p:cNvSpPr/>
            <p:nvPr/>
          </p:nvSpPr>
          <p:spPr bwMode="auto">
            <a:xfrm>
              <a:off x="3200400" y="3400425"/>
              <a:ext cx="274320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2000" b="1" dirty="0">
                  <a:solidFill>
                    <a:srgbClr val="000000"/>
                  </a:solidFill>
                  <a:latin typeface="+mj-lt"/>
                  <a:cs typeface="Times New Roman" pitchFamily="18" charset="0"/>
                </a:rPr>
                <a:t>Large antenna array</a:t>
              </a:r>
              <a:endParaRPr lang="zh-CN" altLang="en-US" sz="2000" b="1" dirty="0">
                <a:solidFill>
                  <a:srgbClr val="000000"/>
                </a:solidFill>
                <a:latin typeface="+mj-lt"/>
                <a:cs typeface="Times New Roman" pitchFamily="18" charset="0"/>
              </a:endParaRPr>
            </a:p>
          </p:txBody>
        </p:sp>
        <p:sp>
          <p:nvSpPr>
            <p:cNvPr id="18" name="圆角矩形 17"/>
            <p:cNvSpPr/>
            <p:nvPr/>
          </p:nvSpPr>
          <p:spPr bwMode="auto">
            <a:xfrm>
              <a:off x="6096000" y="3400425"/>
              <a:ext cx="3072290" cy="457200"/>
            </a:xfrm>
            <a:prstGeom prst="roundRect">
              <a:avLst/>
            </a:prstGeom>
            <a:solidFill>
              <a:srgbClr val="92D05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altLang="zh-CN" sz="2000" b="1" dirty="0">
                  <a:solidFill>
                    <a:srgbClr val="000000"/>
                  </a:solidFill>
                  <a:latin typeface="+mj-lt"/>
                  <a:cs typeface="Times New Roman" pitchFamily="18" charset="0"/>
                </a:rPr>
                <a:t>Small cell</a:t>
              </a:r>
              <a:endParaRPr lang="zh-CN" altLang="en-US" sz="2000" b="1" dirty="0">
                <a:solidFill>
                  <a:srgbClr val="000000"/>
                </a:solidFill>
                <a:latin typeface="+mj-lt"/>
                <a:cs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dirty="0">
                <a:ln>
                  <a:noFill/>
                </a:ln>
                <a:solidFill>
                  <a:srgbClr val="000000"/>
                </a:solidFill>
                <a:effectLst/>
                <a:latin typeface="+mj-lt"/>
              </a:endParaRPr>
            </a:p>
          </p:txBody>
        </p:sp>
        <p:sp>
          <p:nvSpPr>
            <p:cNvPr id="19" name="圆角矩形 18"/>
            <p:cNvSpPr/>
            <p:nvPr/>
          </p:nvSpPr>
          <p:spPr bwMode="auto">
            <a:xfrm>
              <a:off x="2785122" y="4267200"/>
              <a:ext cx="3584903" cy="457200"/>
            </a:xfrm>
            <a:prstGeom prst="roundRect">
              <a:avLst/>
            </a:prstGeom>
            <a:solidFill>
              <a:srgbClr val="C00000"/>
            </a:solidFill>
            <a:ln w="12700" cap="flat" cmpd="sng" algn="ctr">
              <a:solidFill>
                <a:srgbClr val="0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sz="2000" b="1" dirty="0">
                  <a:solidFill>
                    <a:srgbClr val="FFFF00"/>
                  </a:solidFill>
                </a:rPr>
                <a:t>1000x</a:t>
              </a:r>
              <a:r>
                <a:rPr lang="en-US" sz="2000" b="1" dirty="0">
                  <a:solidFill>
                    <a:srgbClr val="000000"/>
                  </a:solidFill>
                </a:rPr>
                <a:t> </a:t>
              </a:r>
              <a:r>
                <a:rPr lang="en-US" sz="2000" b="1" dirty="0">
                  <a:solidFill>
                    <a:schemeClr val="bg1"/>
                  </a:solidFill>
                </a:rPr>
                <a:t>data rates increase!</a:t>
              </a:r>
              <a:endParaRPr kumimoji="0" lang="zh-CN" altLang="en-US" sz="2000" b="1" i="0" u="none" strike="noStrike" cap="none" normalizeH="0" baseline="0" dirty="0">
                <a:ln>
                  <a:noFill/>
                </a:ln>
                <a:solidFill>
                  <a:schemeClr val="bg1"/>
                </a:solidFill>
                <a:effectLst/>
                <a:latin typeface="Arial" charset="0"/>
              </a:endParaRPr>
            </a:p>
          </p:txBody>
        </p:sp>
        <p:cxnSp>
          <p:nvCxnSpPr>
            <p:cNvPr id="20" name="直接箭头连接符 19"/>
            <p:cNvCxnSpPr>
              <a:stCxn id="12" idx="2"/>
              <a:endCxn id="13" idx="0"/>
            </p:cNvCxnSpPr>
            <p:nvPr/>
          </p:nvCxnSpPr>
          <p:spPr bwMode="auto">
            <a:xfrm flipH="1">
              <a:off x="1676400" y="2028826"/>
              <a:ext cx="2895601" cy="45719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1" name="直接箭头连接符 20"/>
            <p:cNvCxnSpPr>
              <a:stCxn id="12" idx="2"/>
              <a:endCxn id="14" idx="0"/>
            </p:cNvCxnSpPr>
            <p:nvPr/>
          </p:nvCxnSpPr>
          <p:spPr bwMode="auto">
            <a:xfrm flipH="1">
              <a:off x="4572000" y="2028826"/>
              <a:ext cx="1" cy="45719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2" name="直接箭头连接符 21"/>
            <p:cNvCxnSpPr>
              <a:stCxn id="12" idx="2"/>
              <a:endCxn id="15" idx="0"/>
            </p:cNvCxnSpPr>
            <p:nvPr/>
          </p:nvCxnSpPr>
          <p:spPr bwMode="auto">
            <a:xfrm>
              <a:off x="4572001" y="2028826"/>
              <a:ext cx="3060144" cy="45719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3" name="直接箭头连接符 22"/>
            <p:cNvCxnSpPr>
              <a:stCxn id="13" idx="2"/>
              <a:endCxn id="16" idx="0"/>
            </p:cNvCxnSpPr>
            <p:nvPr/>
          </p:nvCxnSpPr>
          <p:spPr bwMode="auto">
            <a:xfrm rot="5400000">
              <a:off x="14478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4" name="直接箭头连接符 23"/>
            <p:cNvCxnSpPr>
              <a:stCxn id="14" idx="2"/>
              <a:endCxn id="17" idx="0"/>
            </p:cNvCxnSpPr>
            <p:nvPr/>
          </p:nvCxnSpPr>
          <p:spPr bwMode="auto">
            <a:xfrm rot="5400000">
              <a:off x="4343400" y="31718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5" name="直接箭头连接符 24"/>
            <p:cNvCxnSpPr>
              <a:stCxn id="15" idx="2"/>
            </p:cNvCxnSpPr>
            <p:nvPr/>
          </p:nvCxnSpPr>
          <p:spPr bwMode="auto">
            <a:xfrm>
              <a:off x="7632145" y="2943225"/>
              <a:ext cx="0" cy="457200"/>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6" name="直接箭头连接符 25"/>
            <p:cNvCxnSpPr>
              <a:stCxn id="16" idx="2"/>
              <a:endCxn id="19" idx="0"/>
            </p:cNvCxnSpPr>
            <p:nvPr/>
          </p:nvCxnSpPr>
          <p:spPr bwMode="auto">
            <a:xfrm>
              <a:off x="1676400" y="3857625"/>
              <a:ext cx="2901173"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7" name="直接箭头连接符 26"/>
            <p:cNvCxnSpPr>
              <a:stCxn id="17" idx="2"/>
            </p:cNvCxnSpPr>
            <p:nvPr/>
          </p:nvCxnSpPr>
          <p:spPr bwMode="auto">
            <a:xfrm rot="5400000">
              <a:off x="4343400" y="4086225"/>
              <a:ext cx="457200" cy="1588"/>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cxnSp>
          <p:nvCxnSpPr>
            <p:cNvPr id="28" name="直接箭头连接符 27"/>
            <p:cNvCxnSpPr>
              <a:stCxn id="18" idx="2"/>
              <a:endCxn id="19" idx="0"/>
            </p:cNvCxnSpPr>
            <p:nvPr/>
          </p:nvCxnSpPr>
          <p:spPr bwMode="auto">
            <a:xfrm flipH="1">
              <a:off x="4577574" y="3857625"/>
              <a:ext cx="3054570" cy="409575"/>
            </a:xfrm>
            <a:prstGeom prst="straightConnector1">
              <a:avLst/>
            </a:prstGeom>
            <a:solidFill>
              <a:schemeClr val="accent1"/>
            </a:solidFill>
            <a:ln w="19050" cap="flat" cmpd="sng" algn="ctr">
              <a:solidFill>
                <a:srgbClr val="C00000"/>
              </a:solidFill>
              <a:prstDash val="solid"/>
              <a:miter lim="800000"/>
              <a:headEnd type="none" w="med" len="med"/>
              <a:tailEnd type="arrow"/>
            </a:ln>
            <a:effectLst/>
          </p:spPr>
        </p:cxnSp>
      </p:grpSp>
    </p:spTree>
    <p:custDataLst>
      <p:tags r:id="rId1"/>
    </p:custDataLst>
    <p:extLst>
      <p:ext uri="{BB962C8B-B14F-4D97-AF65-F5344CB8AC3E}">
        <p14:creationId xmlns:p14="http://schemas.microsoft.com/office/powerpoint/2010/main" val="4140903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445" objId="7"/>
        <p14:stopEvt time="1864" objId="7"/>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4</a:t>
            </a:fld>
            <a:endParaRPr lang="en-US" altLang="zh-CN"/>
          </a:p>
        </p:txBody>
      </p:sp>
      <p:sp>
        <p:nvSpPr>
          <p:cNvPr id="5" name="Rectangle 3"/>
          <p:cNvSpPr txBox="1">
            <a:spLocks noChangeArrowheads="1"/>
          </p:cNvSpPr>
          <p:nvPr/>
        </p:nvSpPr>
        <p:spPr bwMode="auto">
          <a:xfrm>
            <a:off x="76200" y="1154575"/>
            <a:ext cx="9601200" cy="25908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Challenges</a:t>
            </a:r>
            <a:endParaRPr lang="en-US" altLang="zh-CN" kern="0" dirty="0">
              <a:solidFill>
                <a:srgbClr val="CC00CC"/>
              </a:solidFill>
              <a:latin typeface="Times" panose="02020603050405020304" pitchFamily="18" charset="0"/>
              <a:cs typeface="Times" panose="02020603050405020304" pitchFamily="18" charset="0"/>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Traditional fully digital MIMO: </a:t>
            </a: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one RF chain for one antenna</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Large antenna array →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Enormous</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number of RF chains</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RF chain is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energy-intensive</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at mmWave (300 </a:t>
            </a:r>
            <a:r>
              <a:rPr lang="en-US" altLang="zh-CN" sz="2000" kern="0" dirty="0" err="1">
                <a:solidFill>
                  <a:srgbClr val="000000"/>
                </a:solidFill>
                <a:latin typeface="Times" panose="02020603050405020304" pitchFamily="18" charset="0"/>
                <a:cs typeface="Times" panose="02020603050405020304" pitchFamily="18" charset="0"/>
                <a:sym typeface="Wingdings" pitchFamily="2" charset="2"/>
              </a:rPr>
              <a:t>mW</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/RF chain)</a:t>
            </a:r>
          </a:p>
          <a:p>
            <a:pPr marL="742950" lvl="1" indent="-285750" eaLnBrk="1" hangingPunct="1">
              <a:lnSpc>
                <a:spcPts val="2500"/>
              </a:lnSpc>
              <a:spcBef>
                <a:spcPts val="0"/>
              </a:spcBef>
              <a:spcAft>
                <a:spcPts val="0"/>
              </a:spcAft>
              <a:buClr>
                <a:srgbClr val="000000"/>
              </a:buClr>
              <a:buFontTx/>
              <a:buChar char="–"/>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High energy consumption is the </a:t>
            </a: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bottleneck problem</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256 antennas at BS →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76.8 W</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 (only RF chains)</a:t>
            </a:r>
          </a:p>
          <a:p>
            <a:pPr marL="900000" lvl="1" indent="-285750" eaLnBrk="1" hangingPunct="1">
              <a:lnSpc>
                <a:spcPts val="2500"/>
              </a:lnSpc>
              <a:spcBef>
                <a:spcPts val="0"/>
              </a:spcBef>
              <a:spcAft>
                <a:spcPts val="0"/>
              </a:spcAft>
              <a:buClr>
                <a:srgbClr val="000000"/>
              </a:buClr>
              <a:buFont typeface="Wingdings" pitchFamily="2" charset="2"/>
              <a:buChar char="Ø"/>
              <a:defRPr/>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Micro-cell BS in 4G (baseband +</a:t>
            </a:r>
            <a:r>
              <a:rPr lang="zh-CN" altLang="en-US" sz="2000" kern="0" dirty="0">
                <a:solidFill>
                  <a:srgbClr val="000000"/>
                </a:solidFill>
                <a:latin typeface="Times" panose="02020603050405020304" pitchFamily="18" charset="0"/>
                <a:cs typeface="Times" panose="02020603050405020304" pitchFamily="18" charset="0"/>
                <a:sym typeface="Wingdings" pitchFamily="2" charset="2"/>
              </a:rPr>
              <a:t> </a:t>
            </a: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RF + transmit): → less than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10 W</a:t>
            </a:r>
            <a:endParaRPr lang="en-US" altLang="zh-CN" b="1" kern="0" dirty="0">
              <a:solidFill>
                <a:srgbClr val="C00000"/>
              </a:solidFill>
              <a:latin typeface="Times" panose="02020603050405020304" pitchFamily="18" charset="0"/>
              <a:cs typeface="Times" panose="02020603050405020304"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endParaRPr lang="en-US" altLang="zh-CN" sz="900" b="1" kern="0" dirty="0">
              <a:solidFill>
                <a:srgbClr val="000000"/>
              </a:solidFill>
              <a:latin typeface="Times" panose="02020603050405020304" pitchFamily="18" charset="0"/>
              <a:cs typeface="Times" panose="02020603050405020304" pitchFamily="18" charset="0"/>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n-lt"/>
            </a:endParaRPr>
          </a:p>
        </p:txBody>
      </p:sp>
      <p:sp>
        <p:nvSpPr>
          <p:cNvPr id="7" name="标题 1"/>
          <p:cNvSpPr>
            <a:spLocks noGrp="1"/>
          </p:cNvSpPr>
          <p:nvPr>
            <p:ph type="title"/>
          </p:nvPr>
        </p:nvSpPr>
        <p:spPr>
          <a:xfrm>
            <a:off x="76200" y="228600"/>
            <a:ext cx="8991600" cy="685800"/>
          </a:xfrm>
        </p:spPr>
        <p:txBody>
          <a:bodyPr/>
          <a:lstStyle/>
          <a:p>
            <a:r>
              <a:rPr lang="en-US" altLang="zh-CN" sz="3200" dirty="0">
                <a:latin typeface="Times" panose="02020603050405020304" pitchFamily="18" charset="0"/>
                <a:cs typeface="Times" panose="02020603050405020304" pitchFamily="18" charset="0"/>
              </a:rPr>
              <a:t>Bottleneck</a:t>
            </a:r>
            <a:endParaRPr lang="zh-CN" altLang="en-US" sz="3200" dirty="0">
              <a:latin typeface="Times" panose="02020603050405020304" pitchFamily="18" charset="0"/>
              <a:cs typeface="Times" panose="02020603050405020304" pitchFamily="18" charset="0"/>
            </a:endParaRPr>
          </a:p>
        </p:txBody>
      </p:sp>
      <p:pic>
        <p:nvPicPr>
          <p:cNvPr id="8" name="Picture 3"/>
          <p:cNvPicPr>
            <a:picLocks noChangeAspect="1" noChangeArrowheads="1"/>
          </p:cNvPicPr>
          <p:nvPr/>
        </p:nvPicPr>
        <p:blipFill>
          <a:blip r:embed="rId4" cstate="print"/>
          <a:srcRect/>
          <a:stretch>
            <a:fillRect/>
          </a:stretch>
        </p:blipFill>
        <p:spPr bwMode="auto">
          <a:xfrm>
            <a:off x="622629" y="3924291"/>
            <a:ext cx="4439478" cy="2624213"/>
          </a:xfrm>
          <a:prstGeom prst="rect">
            <a:avLst/>
          </a:prstGeom>
          <a:noFill/>
          <a:ln w="9525">
            <a:noFill/>
            <a:miter lim="800000"/>
            <a:headEnd/>
            <a:tailEnd/>
          </a:ln>
        </p:spPr>
      </p:pic>
      <p:sp>
        <p:nvSpPr>
          <p:cNvPr id="9" name="椭圆 3"/>
          <p:cNvSpPr>
            <a:spLocks noChangeArrowheads="1"/>
          </p:cNvSpPr>
          <p:nvPr/>
        </p:nvSpPr>
        <p:spPr bwMode="auto">
          <a:xfrm>
            <a:off x="377682" y="3704204"/>
            <a:ext cx="4876800" cy="762000"/>
          </a:xfrm>
          <a:prstGeom prst="ellipse">
            <a:avLst/>
          </a:prstGeom>
          <a:noFill/>
          <a:ln w="28575" algn="ctr">
            <a:solidFill>
              <a:srgbClr val="CC0000"/>
            </a:solidFill>
            <a:miter lim="800000"/>
            <a:headEnd/>
            <a:tailEnd/>
          </a:ln>
        </p:spPr>
        <p:txBody>
          <a:bodyPr wrap="none"/>
          <a:lstStyle/>
          <a:p>
            <a:r>
              <a:rPr lang="en-US" altLang="zh-CN" dirty="0"/>
              <a:t> </a:t>
            </a:r>
            <a:endParaRPr lang="zh-CN" altLang="en-US" dirty="0"/>
          </a:p>
        </p:txBody>
      </p:sp>
      <p:sp>
        <p:nvSpPr>
          <p:cNvPr id="2" name="矩形: 圆角 1">
            <a:extLst>
              <a:ext uri="{FF2B5EF4-FFF2-40B4-BE49-F238E27FC236}">
                <a16:creationId xmlns:a16="http://schemas.microsoft.com/office/drawing/2014/main" id="{DADEC458-6F93-44CD-882C-944CCD6D777B}"/>
              </a:ext>
            </a:extLst>
          </p:cNvPr>
          <p:cNvSpPr/>
          <p:nvPr/>
        </p:nvSpPr>
        <p:spPr bwMode="auto">
          <a:xfrm>
            <a:off x="5486400" y="4507717"/>
            <a:ext cx="3505200" cy="783193"/>
          </a:xfrm>
          <a:prstGeom prst="round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US" altLang="zh-CN" sz="2000" b="1" dirty="0">
                <a:solidFill>
                  <a:srgbClr val="FFFF00"/>
                </a:solidFill>
                <a:latin typeface="Times" panose="02020603050405020304" pitchFamily="18" charset="0"/>
                <a:cs typeface="Times" panose="02020603050405020304" pitchFamily="18" charset="0"/>
              </a:rPr>
              <a:t>How to reduce the number of RF chains?</a:t>
            </a:r>
          </a:p>
        </p:txBody>
      </p:sp>
    </p:spTree>
    <p:custDataLst>
      <p:tags r:id="rId1"/>
    </p:custDataLst>
    <p:extLst>
      <p:ext uri="{BB962C8B-B14F-4D97-AF65-F5344CB8AC3E}">
        <p14:creationId xmlns:p14="http://schemas.microsoft.com/office/powerpoint/2010/main" val="2107410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mod="1">
    <p:ext uri="{E180D4A7-C9FB-4DFB-919C-405C955672EB}">
      <p14:showEvtLst xmlns:p14="http://schemas.microsoft.com/office/powerpoint/2010/main">
        <p14:playEvt time="610" objId="10"/>
        <p14:stopEvt time="4134" objId="1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5</a:t>
            </a:fld>
            <a:endParaRPr lang="en-US" altLang="zh-CN"/>
          </a:p>
        </p:txBody>
      </p:sp>
      <p:sp>
        <p:nvSpPr>
          <p:cNvPr id="5" name="Rectangle 3"/>
          <p:cNvSpPr txBox="1">
            <a:spLocks noChangeArrowheads="1"/>
          </p:cNvSpPr>
          <p:nvPr/>
        </p:nvSpPr>
        <p:spPr bwMode="auto">
          <a:xfrm>
            <a:off x="76200" y="1116997"/>
            <a:ext cx="9067800" cy="3188825"/>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Basic idea</a:t>
            </a:r>
            <a:endParaRPr lang="en-US" altLang="zh-CN" kern="0" dirty="0">
              <a:solidFill>
                <a:srgbClr val="CC00CC"/>
              </a:solidFill>
              <a:latin typeface="Times" panose="02020603050405020304" pitchFamily="18" charset="0"/>
              <a:cs typeface="Times" panose="02020603050405020304" pitchFamily="18" charset="0"/>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Utilize the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low power consumption and cost</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 phase shifts to replace part of the </a:t>
            </a: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high power consumption and hardware cost </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RF chains</a:t>
            </a:r>
          </a:p>
          <a:p>
            <a:pPr marL="742950" lvl="1" indent="-285750" eaLnBrk="1" hangingPunct="1">
              <a:lnSpc>
                <a:spcPts val="2500"/>
              </a:lnSpc>
              <a:spcBef>
                <a:spcPts val="0"/>
              </a:spcBef>
              <a:spcAft>
                <a:spcPts val="0"/>
              </a:spcAft>
              <a:buClr>
                <a:srgbClr val="000000"/>
              </a:buClr>
              <a:buFontTx/>
              <a:buChar char="–"/>
              <a:defRPr/>
            </a:pP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Low dimension </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digital precoder with fewer RF chains</a:t>
            </a:r>
          </a:p>
          <a:p>
            <a:pPr marL="742950" lvl="1" indent="-285750" eaLnBrk="1" hangingPunct="1">
              <a:lnSpc>
                <a:spcPts val="2500"/>
              </a:lnSpc>
              <a:spcBef>
                <a:spcPts val="0"/>
              </a:spcBef>
              <a:spcAft>
                <a:spcPts val="0"/>
              </a:spcAft>
              <a:buClr>
                <a:srgbClr val="000000"/>
              </a:buClr>
              <a:buFontTx/>
              <a:buChar char="–"/>
              <a:defRPr/>
            </a:pP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High dimension </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analog precoder to</a:t>
            </a:r>
            <a:r>
              <a:rPr lang="zh-CN" altLang="en-US" sz="2000" b="1" kern="0" dirty="0">
                <a:solidFill>
                  <a:srgbClr val="000000"/>
                </a:solidFill>
                <a:latin typeface="Times" panose="02020603050405020304" pitchFamily="18" charset="0"/>
                <a:cs typeface="Times" panose="02020603050405020304" pitchFamily="18" charset="0"/>
                <a:sym typeface="Wingdings" pitchFamily="2" charset="2"/>
              </a:rPr>
              <a:t> </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achieve</a:t>
            </a:r>
            <a:r>
              <a:rPr lang="zh-CN" altLang="en-US" sz="2000" b="1" kern="0" dirty="0">
                <a:solidFill>
                  <a:srgbClr val="000000"/>
                </a:solidFill>
                <a:latin typeface="Times" panose="02020603050405020304" pitchFamily="18" charset="0"/>
                <a:cs typeface="Times" panose="02020603050405020304" pitchFamily="18" charset="0"/>
                <a:sym typeface="Wingdings" pitchFamily="2" charset="2"/>
              </a:rPr>
              <a:t> </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array</a:t>
            </a:r>
            <a:r>
              <a:rPr lang="zh-CN" altLang="en-US" sz="2000" b="1" kern="0" dirty="0">
                <a:solidFill>
                  <a:srgbClr val="000000"/>
                </a:solidFill>
                <a:latin typeface="Times" panose="02020603050405020304" pitchFamily="18" charset="0"/>
                <a:cs typeface="Times" panose="02020603050405020304" pitchFamily="18" charset="0"/>
                <a:sym typeface="Wingdings" pitchFamily="2" charset="2"/>
              </a:rPr>
              <a:t> </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gains</a:t>
            </a:r>
          </a:p>
          <a:p>
            <a:pPr marL="742950" lvl="1" indent="-285750" eaLnBrk="1" hangingPunct="1">
              <a:lnSpc>
                <a:spcPts val="2500"/>
              </a:lnSpc>
              <a:spcBef>
                <a:spcPts val="0"/>
              </a:spcBef>
              <a:spcAft>
                <a:spcPts val="0"/>
              </a:spcAft>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Jointly design the analog precoder and digital precoder </a:t>
            </a:r>
            <a:endParaRPr lang="en-US" altLang="zh-CN" sz="2000" kern="0" dirty="0">
              <a:solidFill>
                <a:srgbClr val="000000"/>
              </a:solidFill>
              <a:latin typeface="Times" panose="02020603050405020304" pitchFamily="18" charset="0"/>
              <a:cs typeface="Times" panose="02020603050405020304" pitchFamily="18" charset="0"/>
              <a:sym typeface="Wingdings" pitchFamily="2" charset="2"/>
            </a:endParaRPr>
          </a:p>
        </p:txBody>
      </p:sp>
      <p:sp>
        <p:nvSpPr>
          <p:cNvPr id="7" name="标题 1"/>
          <p:cNvSpPr>
            <a:spLocks noGrp="1"/>
          </p:cNvSpPr>
          <p:nvPr>
            <p:ph type="title"/>
          </p:nvPr>
        </p:nvSpPr>
        <p:spPr>
          <a:xfrm>
            <a:off x="76200" y="228600"/>
            <a:ext cx="8991600" cy="685800"/>
          </a:xfrm>
        </p:spPr>
        <p:txBody>
          <a:bodyPr/>
          <a:lstStyle/>
          <a:p>
            <a:r>
              <a:rPr lang="en-US" altLang="zh-CN" sz="3200" dirty="0">
                <a:latin typeface="Times" panose="02020603050405020304" pitchFamily="18" charset="0"/>
                <a:cs typeface="Times" panose="02020603050405020304" pitchFamily="18" charset="0"/>
              </a:rPr>
              <a:t>Hybrid precoding </a:t>
            </a:r>
            <a:r>
              <a:rPr lang="en-US" altLang="zh-CN" sz="3200" dirty="0" err="1">
                <a:latin typeface="Times" panose="02020603050405020304" pitchFamily="18" charset="0"/>
                <a:cs typeface="Times" panose="02020603050405020304" pitchFamily="18" charset="0"/>
              </a:rPr>
              <a:t>mmWave</a:t>
            </a:r>
            <a:r>
              <a:rPr lang="en-US" altLang="zh-CN" sz="3200" dirty="0">
                <a:latin typeface="Times" panose="02020603050405020304" pitchFamily="18" charset="0"/>
                <a:cs typeface="Times" panose="02020603050405020304" pitchFamily="18" charset="0"/>
              </a:rPr>
              <a:t> MIMO</a:t>
            </a:r>
            <a:endParaRPr lang="zh-CN" altLang="en-US" sz="3200" dirty="0">
              <a:latin typeface="Times" panose="02020603050405020304" pitchFamily="18" charset="0"/>
              <a:cs typeface="Times" panose="02020603050405020304" pitchFamily="18" charset="0"/>
            </a:endParaRPr>
          </a:p>
        </p:txBody>
      </p:sp>
      <p:pic>
        <p:nvPicPr>
          <p:cNvPr id="6" name="图片 5">
            <a:extLst>
              <a:ext uri="{FF2B5EF4-FFF2-40B4-BE49-F238E27FC236}">
                <a16:creationId xmlns:a16="http://schemas.microsoft.com/office/drawing/2014/main" id="{747012EB-A451-48D1-9647-57015CBFB608}"/>
              </a:ext>
            </a:extLst>
          </p:cNvPr>
          <p:cNvPicPr>
            <a:picLocks noChangeAspect="1"/>
          </p:cNvPicPr>
          <p:nvPr/>
        </p:nvPicPr>
        <p:blipFill>
          <a:blip r:embed="rId4"/>
          <a:stretch>
            <a:fillRect/>
          </a:stretch>
        </p:blipFill>
        <p:spPr>
          <a:xfrm>
            <a:off x="81887" y="3410066"/>
            <a:ext cx="7044930" cy="2457334"/>
          </a:xfrm>
          <a:prstGeom prst="rect">
            <a:avLst/>
          </a:prstGeom>
        </p:spPr>
      </p:pic>
      <p:pic>
        <p:nvPicPr>
          <p:cNvPr id="8" name="图片 7">
            <a:extLst>
              <a:ext uri="{FF2B5EF4-FFF2-40B4-BE49-F238E27FC236}">
                <a16:creationId xmlns:a16="http://schemas.microsoft.com/office/drawing/2014/main" id="{0A7B7760-2EE9-4DFC-BC6D-99635FDA459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9542" y="3447211"/>
            <a:ext cx="388654" cy="845893"/>
          </a:xfrm>
          <a:prstGeom prst="rect">
            <a:avLst/>
          </a:prstGeom>
        </p:spPr>
      </p:pic>
      <p:pic>
        <p:nvPicPr>
          <p:cNvPr id="9" name="图片 8">
            <a:extLst>
              <a:ext uri="{FF2B5EF4-FFF2-40B4-BE49-F238E27FC236}">
                <a16:creationId xmlns:a16="http://schemas.microsoft.com/office/drawing/2014/main" id="{EF3509DC-C400-494E-999E-B75B73DCFC1D}"/>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7781" y="4293104"/>
            <a:ext cx="388654" cy="845893"/>
          </a:xfrm>
          <a:prstGeom prst="rect">
            <a:avLst/>
          </a:prstGeom>
        </p:spPr>
      </p:pic>
      <p:pic>
        <p:nvPicPr>
          <p:cNvPr id="10" name="图片 9">
            <a:extLst>
              <a:ext uri="{FF2B5EF4-FFF2-40B4-BE49-F238E27FC236}">
                <a16:creationId xmlns:a16="http://schemas.microsoft.com/office/drawing/2014/main" id="{778AB061-1076-4FE6-A891-367F76BBDFB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0401" y="4998725"/>
            <a:ext cx="388654" cy="845893"/>
          </a:xfrm>
          <a:prstGeom prst="rect">
            <a:avLst/>
          </a:prstGeom>
        </p:spPr>
      </p:pic>
      <p:sp>
        <p:nvSpPr>
          <p:cNvPr id="3" name="矩形 2">
            <a:extLst>
              <a:ext uri="{FF2B5EF4-FFF2-40B4-BE49-F238E27FC236}">
                <a16:creationId xmlns:a16="http://schemas.microsoft.com/office/drawing/2014/main" id="{75EB4C63-1AC8-45F3-9588-869D48EA67A1}"/>
              </a:ext>
            </a:extLst>
          </p:cNvPr>
          <p:cNvSpPr/>
          <p:nvPr/>
        </p:nvSpPr>
        <p:spPr>
          <a:xfrm>
            <a:off x="186780" y="6085761"/>
            <a:ext cx="8991600" cy="461665"/>
          </a:xfrm>
          <a:prstGeom prst="rect">
            <a:avLst/>
          </a:prstGeom>
        </p:spPr>
        <p:txBody>
          <a:bodyPr wrap="square">
            <a:spAutoFit/>
          </a:bodyPr>
          <a:lstStyle/>
          <a:p>
            <a:r>
              <a:rPr lang="en-US" altLang="zh-CN" sz="1200" dirty="0">
                <a:solidFill>
                  <a:srgbClr val="000000"/>
                </a:solidFill>
                <a:latin typeface="Times New Roman" panose="02020603050405020304" pitchFamily="18" charset="0"/>
                <a:cs typeface="Times New Roman" panose="02020603050405020304" pitchFamily="18" charset="0"/>
              </a:rPr>
              <a:t>O. E. </a:t>
            </a:r>
            <a:r>
              <a:rPr lang="en-US" altLang="zh-CN" sz="1200" dirty="0" err="1">
                <a:solidFill>
                  <a:srgbClr val="000000"/>
                </a:solidFill>
                <a:latin typeface="Times New Roman" panose="02020603050405020304" pitchFamily="18" charset="0"/>
                <a:cs typeface="Times New Roman" panose="02020603050405020304" pitchFamily="18" charset="0"/>
              </a:rPr>
              <a:t>Ayach</a:t>
            </a:r>
            <a:r>
              <a:rPr lang="en-US" altLang="zh-CN" sz="1200" dirty="0">
                <a:solidFill>
                  <a:srgbClr val="000000"/>
                </a:solidFill>
                <a:latin typeface="Times New Roman" panose="02020603050405020304" pitchFamily="18" charset="0"/>
                <a:cs typeface="Times New Roman" panose="02020603050405020304" pitchFamily="18" charset="0"/>
              </a:rPr>
              <a:t>, S. Rajagopal, S. Abu-</a:t>
            </a:r>
            <a:r>
              <a:rPr lang="en-US" altLang="zh-CN" sz="1200" dirty="0" err="1">
                <a:solidFill>
                  <a:srgbClr val="000000"/>
                </a:solidFill>
                <a:latin typeface="Times New Roman" panose="02020603050405020304" pitchFamily="18" charset="0"/>
                <a:cs typeface="Times New Roman" panose="02020603050405020304" pitchFamily="18" charset="0"/>
              </a:rPr>
              <a:t>Surra</a:t>
            </a:r>
            <a:r>
              <a:rPr lang="en-US" altLang="zh-CN" sz="1200" dirty="0">
                <a:solidFill>
                  <a:srgbClr val="000000"/>
                </a:solidFill>
                <a:latin typeface="Times New Roman" panose="02020603050405020304" pitchFamily="18" charset="0"/>
                <a:cs typeface="Times New Roman" panose="02020603050405020304" pitchFamily="18" charset="0"/>
              </a:rPr>
              <a:t>, Z. Pi, and R. W. Heath, “Spatially sparse precoding in millimeter wave MIMO systems,” </a:t>
            </a:r>
            <a:r>
              <a:rPr lang="en-US" altLang="zh-CN" sz="1200" i="1" dirty="0">
                <a:solidFill>
                  <a:srgbClr val="000000"/>
                </a:solidFill>
                <a:latin typeface="Times New Roman" panose="02020603050405020304" pitchFamily="18" charset="0"/>
                <a:cs typeface="Times New Roman" panose="02020603050405020304" pitchFamily="18" charset="0"/>
              </a:rPr>
              <a:t>IEEE Trans. Wireless </a:t>
            </a:r>
            <a:r>
              <a:rPr lang="en-US" altLang="zh-CN" sz="1200" i="1" dirty="0" err="1">
                <a:solidFill>
                  <a:srgbClr val="000000"/>
                </a:solidFill>
                <a:latin typeface="Times New Roman" panose="02020603050405020304" pitchFamily="18" charset="0"/>
                <a:cs typeface="Times New Roman" panose="02020603050405020304" pitchFamily="18" charset="0"/>
              </a:rPr>
              <a:t>Commun</a:t>
            </a:r>
            <a:r>
              <a:rPr lang="en-US" altLang="zh-CN" sz="1200" i="1" dirty="0">
                <a:solidFill>
                  <a:srgbClr val="000000"/>
                </a:solidFill>
                <a:latin typeface="Times New Roman" panose="02020603050405020304" pitchFamily="18" charset="0"/>
                <a:cs typeface="Times New Roman" panose="02020603050405020304" pitchFamily="18" charset="0"/>
              </a:rPr>
              <a:t>.</a:t>
            </a:r>
            <a:r>
              <a:rPr lang="en-US" altLang="zh-CN" sz="1200" dirty="0">
                <a:solidFill>
                  <a:srgbClr val="000000"/>
                </a:solidFill>
                <a:latin typeface="Times New Roman" panose="02020603050405020304" pitchFamily="18" charset="0"/>
                <a:cs typeface="Times New Roman" panose="02020603050405020304" pitchFamily="18" charset="0"/>
              </a:rPr>
              <a:t>, vol. 13, no. 3, pp. 1499–1513, Mar. 2014.</a:t>
            </a:r>
            <a:endParaRPr lang="zh-CN" altLang="en-US" sz="4400" dirty="0">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004876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394" objId="2"/>
        <p14:stopEvt time="1094"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6</a:t>
            </a:fld>
            <a:endParaRPr lang="en-US" altLang="zh-CN"/>
          </a:p>
        </p:txBody>
      </p:sp>
      <p:sp>
        <p:nvSpPr>
          <p:cNvPr id="7" name="Rectangle 3"/>
          <p:cNvSpPr txBox="1">
            <a:spLocks noChangeArrowheads="1"/>
          </p:cNvSpPr>
          <p:nvPr/>
        </p:nvSpPr>
        <p:spPr bwMode="auto">
          <a:xfrm>
            <a:off x="76200" y="1154574"/>
            <a:ext cx="8991600" cy="1055226"/>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Existing joint hybrid precoding designs</a:t>
            </a:r>
            <a:endParaRPr lang="en-US" altLang="zh-CN" kern="0" dirty="0">
              <a:solidFill>
                <a:srgbClr val="CC00CC"/>
              </a:solidFill>
              <a:latin typeface="Times" panose="02020603050405020304" pitchFamily="18" charset="0"/>
              <a:cs typeface="Times" panose="02020603050405020304" pitchFamily="18" charset="0"/>
              <a:sym typeface="Wingdings" pitchFamily="2" charset="2"/>
            </a:endParaRPr>
          </a:p>
          <a:p>
            <a:pPr marL="742950" lvl="1" indent="-285750" eaLnBrk="1" hangingPunct="1">
              <a:lnSpc>
                <a:spcPts val="2500"/>
              </a:lnSpc>
              <a:spcBef>
                <a:spcPts val="0"/>
              </a:spcBef>
              <a:spcAft>
                <a:spcPts val="0"/>
              </a:spcAft>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manifold optimization, matrix decomposition, and so on</a:t>
            </a:r>
          </a:p>
          <a:p>
            <a:pPr marL="742950" lvl="1" indent="-285750" eaLnBrk="1" hangingPunct="1">
              <a:lnSpc>
                <a:spcPts val="2500"/>
              </a:lnSpc>
              <a:spcBef>
                <a:spcPts val="0"/>
              </a:spcBef>
              <a:spcAft>
                <a:spcPts val="0"/>
              </a:spcAft>
              <a:buClr>
                <a:srgbClr val="000000"/>
              </a:buClr>
              <a:buFontTx/>
              <a:buChar char="–"/>
              <a:defRPr/>
            </a:pP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Minimize the Euclidean distance between the </a:t>
            </a:r>
            <a:r>
              <a:rPr lang="en-US" altLang="zh-CN" sz="2000" b="1" kern="0" dirty="0">
                <a:solidFill>
                  <a:srgbClr val="C00000"/>
                </a:solidFill>
                <a:latin typeface="Times" panose="02020603050405020304" pitchFamily="18" charset="0"/>
                <a:cs typeface="Times" panose="02020603050405020304" pitchFamily="18" charset="0"/>
                <a:sym typeface="Wingdings" pitchFamily="2" charset="2"/>
              </a:rPr>
              <a:t>hybrid precoder </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and the </a:t>
            </a: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optimal</a:t>
            </a:r>
            <a:r>
              <a:rPr lang="en-US" altLang="zh-CN" sz="2000" b="1" kern="0" dirty="0">
                <a:solidFill>
                  <a:srgbClr val="000000"/>
                </a:solidFill>
                <a:latin typeface="Times" panose="02020603050405020304" pitchFamily="18" charset="0"/>
                <a:cs typeface="Times" panose="02020603050405020304" pitchFamily="18" charset="0"/>
                <a:sym typeface="Wingdings" pitchFamily="2" charset="2"/>
              </a:rPr>
              <a:t> </a:t>
            </a:r>
            <a:r>
              <a:rPr lang="en-US" altLang="zh-CN" sz="2000" b="1" kern="0" dirty="0">
                <a:solidFill>
                  <a:srgbClr val="0033CC"/>
                </a:solidFill>
                <a:latin typeface="Times" panose="02020603050405020304" pitchFamily="18" charset="0"/>
                <a:cs typeface="Times" panose="02020603050405020304" pitchFamily="18" charset="0"/>
                <a:sym typeface="Wingdings" pitchFamily="2" charset="2"/>
              </a:rPr>
              <a:t>fully digital precoder</a:t>
            </a:r>
          </a:p>
          <a:p>
            <a:pPr marL="742950" lvl="1" indent="-285750" eaLnBrk="1" hangingPunct="1">
              <a:lnSpc>
                <a:spcPts val="2500"/>
              </a:lnSpc>
              <a:spcBef>
                <a:spcPts val="0"/>
              </a:spcBef>
              <a:spcAft>
                <a:spcPts val="0"/>
              </a:spcAft>
              <a:buClr>
                <a:srgbClr val="000000"/>
              </a:buClr>
              <a:buFontTx/>
              <a:buChar char="–"/>
              <a:defRPr/>
            </a:pPr>
            <a:endParaRPr lang="en-US" altLang="zh-CN" sz="2000" b="1" kern="0" dirty="0">
              <a:solidFill>
                <a:srgbClr val="0033CC"/>
              </a:solidFill>
              <a:latin typeface="Times" panose="02020603050405020304" pitchFamily="18" charset="0"/>
              <a:cs typeface="Times" panose="02020603050405020304" pitchFamily="18" charset="0"/>
              <a:sym typeface="Wingdings" pitchFamily="2" charset="2"/>
            </a:endParaRPr>
          </a:p>
        </p:txBody>
      </p:sp>
      <p:sp>
        <p:nvSpPr>
          <p:cNvPr id="8" name="Rectangle 3"/>
          <p:cNvSpPr txBox="1">
            <a:spLocks noChangeArrowheads="1"/>
          </p:cNvSpPr>
          <p:nvPr/>
        </p:nvSpPr>
        <p:spPr bwMode="auto">
          <a:xfrm>
            <a:off x="54428" y="2747797"/>
            <a:ext cx="9601200" cy="2590800"/>
          </a:xfrm>
          <a:prstGeom prst="rect">
            <a:avLst/>
          </a:prstGeom>
          <a:noFill/>
          <a:ln w="9525">
            <a:noFill/>
            <a:miter lim="800000"/>
            <a:headEnd/>
            <a:tailEnd/>
          </a:ln>
        </p:spPr>
        <p:txBody>
          <a:bodyPr/>
          <a:lstStyle/>
          <a:p>
            <a:pPr marL="342900" indent="-342900" eaLnBrk="1" hangingPunct="1">
              <a:spcBef>
                <a:spcPts val="0"/>
              </a:spcBef>
              <a:spcAft>
                <a:spcPts val="600"/>
              </a:spcAft>
              <a:buClr>
                <a:srgbClr val="000000"/>
              </a:buClr>
              <a:buFont typeface="Wingdings" pitchFamily="2" charset="2"/>
              <a:buChar char="l"/>
              <a:defRPr/>
            </a:pPr>
            <a:r>
              <a:rPr lang="en-US" altLang="zh-CN" b="1" kern="0" dirty="0">
                <a:solidFill>
                  <a:srgbClr val="000000"/>
                </a:solidFill>
                <a:latin typeface="Times" panose="02020603050405020304" pitchFamily="18" charset="0"/>
                <a:cs typeface="Times" panose="02020603050405020304" pitchFamily="18" charset="0"/>
                <a:sym typeface="Wingdings" pitchFamily="2" charset="2"/>
              </a:rPr>
              <a:t>High complexity</a:t>
            </a:r>
            <a:endParaRPr lang="en-US" altLang="zh-CN" kern="0" dirty="0">
              <a:solidFill>
                <a:srgbClr val="CC00CC"/>
              </a:solidFill>
              <a:latin typeface="Times" panose="02020603050405020304" pitchFamily="18" charset="0"/>
              <a:cs typeface="Times" panose="02020603050405020304" pitchFamily="18" charset="0"/>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n-lt"/>
            </a:endParaRPr>
          </a:p>
        </p:txBody>
      </p:sp>
      <p:sp>
        <p:nvSpPr>
          <p:cNvPr id="17" name="标题 1">
            <a:extLst>
              <a:ext uri="{FF2B5EF4-FFF2-40B4-BE49-F238E27FC236}">
                <a16:creationId xmlns:a16="http://schemas.microsoft.com/office/drawing/2014/main" id="{73B74B97-6A2D-40A6-B223-81D85BD5481B}"/>
              </a:ext>
            </a:extLst>
          </p:cNvPr>
          <p:cNvSpPr>
            <a:spLocks noGrp="1"/>
          </p:cNvSpPr>
          <p:nvPr>
            <p:ph type="title"/>
          </p:nvPr>
        </p:nvSpPr>
        <p:spPr>
          <a:xfrm>
            <a:off x="76200" y="228600"/>
            <a:ext cx="8991600" cy="685800"/>
          </a:xfrm>
        </p:spPr>
        <p:txBody>
          <a:bodyPr/>
          <a:lstStyle/>
          <a:p>
            <a:r>
              <a:rPr lang="en-US" altLang="zh-CN" sz="3200" dirty="0">
                <a:latin typeface="Times" panose="02020603050405020304" pitchFamily="18" charset="0"/>
                <a:cs typeface="Times" panose="02020603050405020304" pitchFamily="18" charset="0"/>
              </a:rPr>
              <a:t>Hybrid precoding </a:t>
            </a:r>
            <a:r>
              <a:rPr lang="en-US" altLang="zh-CN" sz="3200" dirty="0" err="1">
                <a:latin typeface="Times" panose="02020603050405020304" pitchFamily="18" charset="0"/>
                <a:cs typeface="Times" panose="02020603050405020304" pitchFamily="18" charset="0"/>
              </a:rPr>
              <a:t>mmWave</a:t>
            </a:r>
            <a:r>
              <a:rPr lang="en-US" altLang="zh-CN" sz="3200" dirty="0">
                <a:latin typeface="Times" panose="02020603050405020304" pitchFamily="18" charset="0"/>
                <a:cs typeface="Times" panose="02020603050405020304" pitchFamily="18" charset="0"/>
              </a:rPr>
              <a:t> MIMO</a:t>
            </a:r>
            <a:endParaRPr lang="zh-CN" altLang="en-US" sz="3200" dirty="0">
              <a:latin typeface="Times" panose="02020603050405020304" pitchFamily="18" charset="0"/>
              <a:cs typeface="Times" panose="02020603050405020304" pitchFamily="18" charset="0"/>
            </a:endParaRPr>
          </a:p>
        </p:txBody>
      </p:sp>
      <p:pic>
        <p:nvPicPr>
          <p:cNvPr id="19" name="图片 18">
            <a:extLst>
              <a:ext uri="{FF2B5EF4-FFF2-40B4-BE49-F238E27FC236}">
                <a16:creationId xmlns:a16="http://schemas.microsoft.com/office/drawing/2014/main" id="{09F7B190-8833-4FE3-912E-20B47DC51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29" y="3219168"/>
            <a:ext cx="9053345" cy="2293819"/>
          </a:xfrm>
          <a:prstGeom prst="rect">
            <a:avLst/>
          </a:prstGeom>
        </p:spPr>
      </p:pic>
      <p:sp>
        <p:nvSpPr>
          <p:cNvPr id="20" name="矩形 19">
            <a:extLst>
              <a:ext uri="{FF2B5EF4-FFF2-40B4-BE49-F238E27FC236}">
                <a16:creationId xmlns:a16="http://schemas.microsoft.com/office/drawing/2014/main" id="{EA03C4D3-E367-4155-8B06-A73E54A9B3E0}"/>
              </a:ext>
            </a:extLst>
          </p:cNvPr>
          <p:cNvSpPr/>
          <p:nvPr/>
        </p:nvSpPr>
        <p:spPr>
          <a:xfrm>
            <a:off x="228373" y="6113642"/>
            <a:ext cx="8915628" cy="461665"/>
          </a:xfrm>
          <a:prstGeom prst="rect">
            <a:avLst/>
          </a:prstGeom>
        </p:spPr>
        <p:txBody>
          <a:bodyPr wrap="square">
            <a:spAutoFit/>
          </a:bodyPr>
          <a:lstStyle/>
          <a:p>
            <a:r>
              <a:rPr lang="en-US" altLang="zh-CN" sz="1200" dirty="0">
                <a:solidFill>
                  <a:srgbClr val="333333"/>
                </a:solidFill>
                <a:latin typeface="Times" panose="02020603050405020304" pitchFamily="18" charset="0"/>
                <a:cs typeface="Times" panose="02020603050405020304" pitchFamily="18" charset="0"/>
              </a:rPr>
              <a:t>J. Zhang, X. Yu and K. B. </a:t>
            </a:r>
            <a:r>
              <a:rPr lang="en-US" altLang="zh-CN" sz="1200" dirty="0" err="1">
                <a:solidFill>
                  <a:srgbClr val="333333"/>
                </a:solidFill>
                <a:latin typeface="Times" panose="02020603050405020304" pitchFamily="18" charset="0"/>
                <a:cs typeface="Times" panose="02020603050405020304" pitchFamily="18" charset="0"/>
              </a:rPr>
              <a:t>Letaief</a:t>
            </a:r>
            <a:r>
              <a:rPr lang="en-US" altLang="zh-CN" sz="1200" dirty="0">
                <a:solidFill>
                  <a:srgbClr val="333333"/>
                </a:solidFill>
                <a:latin typeface="Times" panose="02020603050405020304" pitchFamily="18" charset="0"/>
                <a:cs typeface="Times" panose="02020603050405020304" pitchFamily="18" charset="0"/>
              </a:rPr>
              <a:t>, "Hybrid Beamforming for 5G and Beyond Millimeter-Wave Systems: A Holistic View,"  </a:t>
            </a:r>
            <a:r>
              <a:rPr lang="en-US" altLang="zh-CN" sz="1200" i="1" dirty="0">
                <a:solidFill>
                  <a:srgbClr val="333333"/>
                </a:solidFill>
                <a:latin typeface="Times" panose="02020603050405020304" pitchFamily="18" charset="0"/>
                <a:cs typeface="Times" panose="02020603050405020304" pitchFamily="18" charset="0"/>
              </a:rPr>
              <a:t>IEEE Open J. </a:t>
            </a:r>
            <a:r>
              <a:rPr lang="en-US" altLang="zh-CN" sz="1200" i="1" dirty="0" err="1">
                <a:solidFill>
                  <a:srgbClr val="333333"/>
                </a:solidFill>
                <a:latin typeface="Times" panose="02020603050405020304" pitchFamily="18" charset="0"/>
                <a:cs typeface="Times" panose="02020603050405020304" pitchFamily="18" charset="0"/>
              </a:rPr>
              <a:t>Commun</a:t>
            </a:r>
            <a:r>
              <a:rPr lang="en-US" altLang="zh-CN" sz="1200" i="1" dirty="0">
                <a:solidFill>
                  <a:srgbClr val="333333"/>
                </a:solidFill>
                <a:latin typeface="Times" panose="02020603050405020304" pitchFamily="18" charset="0"/>
                <a:cs typeface="Times" panose="02020603050405020304" pitchFamily="18" charset="0"/>
              </a:rPr>
              <a:t>. Soc.</a:t>
            </a:r>
            <a:r>
              <a:rPr lang="en-US" altLang="zh-CN" sz="1200" dirty="0">
                <a:solidFill>
                  <a:srgbClr val="333333"/>
                </a:solidFill>
                <a:latin typeface="Times" panose="02020603050405020304" pitchFamily="18" charset="0"/>
                <a:cs typeface="Times" panose="02020603050405020304" pitchFamily="18" charset="0"/>
              </a:rPr>
              <a:t>, vol. 1, pp. 77-91, Dec. 2020,</a:t>
            </a:r>
            <a:endParaRPr lang="zh-CN" altLang="en-US" sz="1200" dirty="0">
              <a:latin typeface="Times" panose="02020603050405020304" pitchFamily="18" charset="0"/>
              <a:cs typeface="Times" panose="02020603050405020304" pitchFamily="18" charset="0"/>
            </a:endParaRPr>
          </a:p>
        </p:txBody>
      </p:sp>
      <p:sp>
        <p:nvSpPr>
          <p:cNvPr id="21" name="矩形: 圆角 20">
            <a:extLst>
              <a:ext uri="{FF2B5EF4-FFF2-40B4-BE49-F238E27FC236}">
                <a16:creationId xmlns:a16="http://schemas.microsoft.com/office/drawing/2014/main" id="{6351EBB3-60C2-4716-91B5-7ECA29BAD890}"/>
              </a:ext>
            </a:extLst>
          </p:cNvPr>
          <p:cNvSpPr/>
          <p:nvPr/>
        </p:nvSpPr>
        <p:spPr bwMode="auto">
          <a:xfrm>
            <a:off x="1138195" y="5582482"/>
            <a:ext cx="6867610" cy="461665"/>
          </a:xfrm>
          <a:prstGeom prst="round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0" algn="just"/>
            <a:r>
              <a:rPr lang="en-US" altLang="zh-CN" sz="2000" b="1" dirty="0">
                <a:solidFill>
                  <a:srgbClr val="FFFF00"/>
                </a:solidFill>
                <a:latin typeface="Times" panose="02020603050405020304" pitchFamily="18" charset="0"/>
                <a:cs typeface="Times" panose="02020603050405020304" pitchFamily="18" charset="0"/>
              </a:rPr>
              <a:t>Extremely high complexity is difficult to achieve in practice!</a:t>
            </a:r>
            <a:endParaRPr lang="zh-CN" altLang="en-US" sz="2000" b="1" dirty="0">
              <a:solidFill>
                <a:srgbClr val="FFFF00"/>
              </a:solidFill>
              <a:latin typeface="Times" panose="02020603050405020304" pitchFamily="18" charset="0"/>
              <a:cs typeface="Times" panose="02020603050405020304" pitchFamily="18" charset="0"/>
            </a:endParaRPr>
          </a:p>
        </p:txBody>
      </p:sp>
      <p:sp>
        <p:nvSpPr>
          <p:cNvPr id="22" name="矩形: 圆角 21">
            <a:extLst>
              <a:ext uri="{FF2B5EF4-FFF2-40B4-BE49-F238E27FC236}">
                <a16:creationId xmlns:a16="http://schemas.microsoft.com/office/drawing/2014/main" id="{60C40794-33B0-4F6D-9370-A10181594A48}"/>
              </a:ext>
            </a:extLst>
          </p:cNvPr>
          <p:cNvSpPr/>
          <p:nvPr/>
        </p:nvSpPr>
        <p:spPr bwMode="auto">
          <a:xfrm>
            <a:off x="6629400" y="4197705"/>
            <a:ext cx="1295400" cy="298095"/>
          </a:xfrm>
          <a:prstGeom prst="roundRect">
            <a:avLst/>
          </a:prstGeom>
          <a:noFill/>
          <a:ln w="2857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58975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extLst mod="1">
    <p:ext uri="{E180D4A7-C9FB-4DFB-919C-405C955672EB}">
      <p14:showEvtLst xmlns:p14="http://schemas.microsoft.com/office/powerpoint/2010/main">
        <p14:playEvt time="447" objId="3"/>
        <p14:stopEvt time="1395"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16165" y="2950464"/>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p:txBody>
          <a:bodyPr/>
          <a:lstStyle/>
          <a:p>
            <a:pPr eaLnBrk="1" hangingPunct="1"/>
            <a:r>
              <a:rPr lang="en-US" altLang="zh-CN">
                <a:ea typeface="宋体" charset="-122"/>
              </a:rPr>
              <a:t>Contents</a:t>
            </a:r>
          </a:p>
        </p:txBody>
      </p:sp>
      <p:sp>
        <p:nvSpPr>
          <p:cNvPr id="5123" name="AutoShape 6"/>
          <p:cNvSpPr>
            <a:spLocks noChangeArrowheads="1"/>
          </p:cNvSpPr>
          <p:nvPr/>
        </p:nvSpPr>
        <p:spPr bwMode="gray">
          <a:xfrm>
            <a:off x="811213" y="1725359"/>
            <a:ext cx="40401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381000" y="16002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181608" y="1713992"/>
            <a:ext cx="3276600" cy="461665"/>
          </a:xfrm>
          <a:prstGeom prst="rect">
            <a:avLst/>
          </a:prstGeom>
          <a:noFill/>
          <a:ln w="9525" algn="ctr">
            <a:noFill/>
            <a:miter lim="800000"/>
            <a:headEnd/>
            <a:tailEnd/>
          </a:ln>
        </p:spPr>
        <p:txBody>
          <a:bodyPr>
            <a:spAutoFit/>
          </a:bodyPr>
          <a:lstStyle/>
          <a:p>
            <a:pPr eaLnBrk="1" hangingPunct="1"/>
            <a:r>
              <a:rPr lang="en-US" altLang="zh-CN" b="1" dirty="0">
                <a:latin typeface="Times New Roman" pitchFamily="18" charset="0"/>
              </a:rPr>
              <a:t>Technical background</a:t>
            </a:r>
            <a:endParaRPr lang="zh-CN" altLang="zh-CN" dirty="0"/>
          </a:p>
        </p:txBody>
      </p:sp>
      <p:sp>
        <p:nvSpPr>
          <p:cNvPr id="27654" name="Text Box 9"/>
          <p:cNvSpPr txBox="1">
            <a:spLocks noChangeArrowheads="1"/>
          </p:cNvSpPr>
          <p:nvPr/>
        </p:nvSpPr>
        <p:spPr bwMode="gray">
          <a:xfrm>
            <a:off x="595313" y="16986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381000" y="28194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06753" y="2930525"/>
            <a:ext cx="2808288" cy="457200"/>
          </a:xfrm>
          <a:prstGeom prst="rect">
            <a:avLst/>
          </a:prstGeom>
          <a:noFill/>
          <a:ln w="9525" algn="ctr">
            <a:noFill/>
            <a:miter lim="800000"/>
            <a:headEnd/>
            <a:tailEnd/>
          </a:ln>
        </p:spPr>
        <p:txBody>
          <a:bodyPr>
            <a:spAutoFit/>
          </a:bodyPr>
          <a:lstStyle/>
          <a:p>
            <a:pPr eaLnBrk="1" hangingPunct="1"/>
            <a:r>
              <a:rPr lang="en-GB" altLang="zh-CN" b="1" dirty="0">
                <a:solidFill>
                  <a:srgbClr val="C00000"/>
                </a:solidFill>
                <a:latin typeface="Times New Roman" pitchFamily="18" charset="0"/>
              </a:rPr>
              <a:t>Proposed solution</a:t>
            </a:r>
            <a:endParaRPr lang="zh-CN" altLang="zh-CN" dirty="0">
              <a:solidFill>
                <a:srgbClr val="C00000"/>
              </a:solidFill>
            </a:endParaRPr>
          </a:p>
        </p:txBody>
      </p:sp>
      <p:sp>
        <p:nvSpPr>
          <p:cNvPr id="27658" name="Text Box 9"/>
          <p:cNvSpPr txBox="1">
            <a:spLocks noChangeArrowheads="1"/>
          </p:cNvSpPr>
          <p:nvPr/>
        </p:nvSpPr>
        <p:spPr bwMode="gray">
          <a:xfrm>
            <a:off x="595312" y="291782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5" name="AutoShape 6"/>
          <p:cNvSpPr>
            <a:spLocks noChangeArrowheads="1"/>
          </p:cNvSpPr>
          <p:nvPr/>
        </p:nvSpPr>
        <p:spPr bwMode="gray">
          <a:xfrm>
            <a:off x="795020" y="42338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1148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0912" y="4237038"/>
            <a:ext cx="3055938" cy="457200"/>
          </a:xfrm>
          <a:prstGeom prst="rect">
            <a:avLst/>
          </a:prstGeom>
          <a:noFill/>
          <a:ln w="9525" algn="ctr">
            <a:noFill/>
            <a:miter lim="800000"/>
            <a:headEnd/>
            <a:tailEnd/>
          </a:ln>
        </p:spPr>
        <p:txBody>
          <a:bodyPr>
            <a:spAutoFit/>
          </a:bodyPr>
          <a:lstStyle/>
          <a:p>
            <a:pPr eaLnBrk="1" hangingPunct="1"/>
            <a:r>
              <a:rPr lang="en-US" altLang="zh-CN" b="1" dirty="0">
                <a:latin typeface="Times New Roman" pitchFamily="18" charset="0"/>
              </a:rPr>
              <a:t>Simulation results</a:t>
            </a:r>
            <a:endParaRPr lang="zh-CN" altLang="zh-CN" dirty="0"/>
          </a:p>
        </p:txBody>
      </p:sp>
      <p:sp>
        <p:nvSpPr>
          <p:cNvPr id="27666" name="Text Box 9"/>
          <p:cNvSpPr txBox="1">
            <a:spLocks noChangeArrowheads="1"/>
          </p:cNvSpPr>
          <p:nvPr/>
        </p:nvSpPr>
        <p:spPr bwMode="gray">
          <a:xfrm>
            <a:off x="596900" y="42132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a:solidFill>
                  <a:srgbClr val="B0DD7F"/>
                </a:solidFill>
              </a:rPr>
              <a:t>3</a:t>
            </a:r>
            <a:endParaRPr lang="zh-CN" altLang="zh-CN" dirty="0"/>
          </a:p>
        </p:txBody>
      </p:sp>
      <p:sp>
        <p:nvSpPr>
          <p:cNvPr id="5139" name="AutoShape 6"/>
          <p:cNvSpPr>
            <a:spLocks noChangeArrowheads="1"/>
          </p:cNvSpPr>
          <p:nvPr/>
        </p:nvSpPr>
        <p:spPr bwMode="gray">
          <a:xfrm>
            <a:off x="802640" y="5453063"/>
            <a:ext cx="406400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33400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432425"/>
            <a:ext cx="354013" cy="457200"/>
          </a:xfrm>
          <a:prstGeom prst="rect">
            <a:avLst/>
          </a:prstGeom>
          <a:noFill/>
          <a:ln w="31750" algn="ctr">
            <a:noFill/>
            <a:miter lim="800000"/>
            <a:headEnd/>
            <a:tailEnd/>
          </a:ln>
        </p:spPr>
        <p:txBody>
          <a:bodyPr wrap="none">
            <a:spAutoFit/>
          </a:bodyPr>
          <a:lstStyle/>
          <a:p>
            <a:pPr algn="ctr" eaLnBrk="1" hangingPunct="1"/>
            <a:r>
              <a:rPr lang="en-US" altLang="zh-CN" b="1" dirty="0">
                <a:solidFill>
                  <a:srgbClr val="B0DD7F"/>
                </a:solidFill>
              </a:rPr>
              <a:t>4</a:t>
            </a:r>
            <a:endParaRPr lang="zh-CN" altLang="zh-CN" dirty="0"/>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7</a:t>
            </a:fld>
            <a:endParaRPr lang="en-US" altLang="zh-CN"/>
          </a:p>
        </p:txBody>
      </p:sp>
      <p:sp>
        <p:nvSpPr>
          <p:cNvPr id="24" name="Text Box 8"/>
          <p:cNvSpPr txBox="1">
            <a:spLocks noChangeArrowheads="1"/>
          </p:cNvSpPr>
          <p:nvPr/>
        </p:nvSpPr>
        <p:spPr bwMode="gray">
          <a:xfrm>
            <a:off x="1208532" y="5451856"/>
            <a:ext cx="2133600" cy="461665"/>
          </a:xfrm>
          <a:prstGeom prst="rect">
            <a:avLst/>
          </a:prstGeom>
          <a:noFill/>
          <a:ln w="9525" algn="ctr">
            <a:noFill/>
            <a:miter lim="800000"/>
            <a:headEnd/>
            <a:tailEnd/>
          </a:ln>
        </p:spPr>
        <p:txBody>
          <a:bodyPr wrap="square">
            <a:spAutoFit/>
          </a:bodyPr>
          <a:lstStyle/>
          <a:p>
            <a:pPr eaLnBrk="1" hangingPunct="1"/>
            <a:r>
              <a:rPr lang="en-US" altLang="zh-CN" b="1" dirty="0">
                <a:latin typeface="Times New Roman" pitchFamily="18" charset="0"/>
              </a:rPr>
              <a:t>Conclusions</a:t>
            </a:r>
            <a:endParaRPr lang="zh-CN" altLang="zh-CN" dirty="0"/>
          </a:p>
        </p:txBody>
      </p:sp>
    </p:spTree>
    <p:custDataLst>
      <p:tags r:id="rId1"/>
    </p:custDataLst>
    <p:extLst>
      <p:ext uri="{BB962C8B-B14F-4D97-AF65-F5344CB8AC3E}">
        <p14:creationId xmlns:p14="http://schemas.microsoft.com/office/powerpoint/2010/main" val="41095121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mod="1">
    <p:ext uri="{E180D4A7-C9FB-4DFB-919C-405C955672EB}">
      <p14:showEvtLst xmlns:p14="http://schemas.microsoft.com/office/powerpoint/2010/main">
        <p14:playEvt time="413" objId="4"/>
        <p14:stopEvt time="1144"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3504" y="1195896"/>
            <a:ext cx="8953087" cy="5166479"/>
          </a:xfrm>
          <a:prstGeom prst="rect">
            <a:avLst/>
          </a:prstGeom>
          <a:noFill/>
        </p:spPr>
        <p:txBody>
          <a:bodyPr wrap="square" rtlCol="0">
            <a:spAutoFit/>
          </a:bodyPr>
          <a:lstStyle/>
          <a:p>
            <a:pPr marL="342900" indent="-342900">
              <a:buFont typeface="Wingdings" panose="05000000000000000000" pitchFamily="2" charset="2"/>
              <a:buChar char="l"/>
            </a:pPr>
            <a:r>
              <a:rPr lang="en-US" altLang="zh-CN" b="1" dirty="0">
                <a:solidFill>
                  <a:srgbClr val="000000"/>
                </a:solidFill>
                <a:latin typeface="Times" panose="02020603050405020304" pitchFamily="18" charset="0"/>
                <a:ea typeface="黑体" panose="02010609060101010101" pitchFamily="49" charset="-122"/>
                <a:cs typeface="Times" panose="02020603050405020304" pitchFamily="18" charset="0"/>
              </a:rPr>
              <a:t>System model</a:t>
            </a:r>
            <a:endParaRPr lang="en-US" altLang="zh-CN" b="1" dirty="0">
              <a:solidFill>
                <a:srgbClr val="C00000"/>
              </a:solidFill>
              <a:latin typeface="Times" panose="02020603050405020304" pitchFamily="18" charset="0"/>
              <a:ea typeface="黑体" panose="02010609060101010101" pitchFamily="49" charset="-122"/>
              <a:cs typeface="Times" panose="02020603050405020304" pitchFamily="18" charset="0"/>
            </a:endParaRPr>
          </a:p>
          <a:p>
            <a:pPr marL="800100" lvl="1" indent="-342900">
              <a:lnSpc>
                <a:spcPct val="125000"/>
              </a:lnSpc>
              <a:spcBef>
                <a:spcPts val="800"/>
              </a:spcBef>
              <a:buClr>
                <a:srgbClr val="000000"/>
              </a:buClr>
              <a:buFont typeface="Wingdings" panose="05000000000000000000" pitchFamily="2" charset="2"/>
              <a:buChar char="Ø"/>
            </a:pPr>
            <a:r>
              <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rPr>
              <a:t>Massive MIMO:       antenna BS and       antenna user</a:t>
            </a:r>
          </a:p>
          <a:p>
            <a:pPr marL="1257300" lvl="2" indent="-342900">
              <a:lnSpc>
                <a:spcPct val="125000"/>
              </a:lnSpc>
              <a:spcBef>
                <a:spcPts val="800"/>
              </a:spcBef>
              <a:buClr>
                <a:srgbClr val="000000"/>
              </a:buClr>
              <a:buFont typeface="Wingdings" panose="05000000000000000000" pitchFamily="2" charset="2"/>
              <a:buChar char="ü"/>
            </a:pPr>
            <a:endPar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endParaRPr>
          </a:p>
          <a:p>
            <a:pPr marL="1257300" lvl="2" indent="-342900">
              <a:lnSpc>
                <a:spcPct val="125000"/>
              </a:lnSpc>
              <a:spcBef>
                <a:spcPts val="800"/>
              </a:spcBef>
              <a:buClr>
                <a:srgbClr val="000000"/>
              </a:buClr>
              <a:buFont typeface="Wingdings" panose="05000000000000000000" pitchFamily="2" charset="2"/>
              <a:buChar char="ü"/>
            </a:pPr>
            <a:r>
              <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rPr>
              <a:t>Analog beamformer     ,                     , digital precoder </a:t>
            </a:r>
          </a:p>
          <a:p>
            <a:pPr marL="800100" lvl="1" indent="-342900">
              <a:lnSpc>
                <a:spcPct val="125000"/>
              </a:lnSpc>
              <a:spcBef>
                <a:spcPts val="800"/>
              </a:spcBef>
              <a:buClr>
                <a:srgbClr val="000000"/>
              </a:buClr>
              <a:buFont typeface="Wingdings" panose="05000000000000000000" pitchFamily="2" charset="2"/>
              <a:buChar char="Ø"/>
            </a:pPr>
            <a:r>
              <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rPr>
              <a:t>Multi-path channel:</a:t>
            </a:r>
          </a:p>
          <a:p>
            <a:pPr marL="1257300" lvl="2" indent="-342900">
              <a:lnSpc>
                <a:spcPct val="125000"/>
              </a:lnSpc>
              <a:buClr>
                <a:srgbClr val="000000"/>
              </a:buClr>
              <a:buFont typeface="Wingdings" panose="05000000000000000000" pitchFamily="2" charset="2"/>
              <a:buChar char="ü"/>
            </a:pPr>
            <a:endPar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endParaRPr>
          </a:p>
          <a:p>
            <a:pPr marL="1257300" lvl="2" indent="-342900">
              <a:lnSpc>
                <a:spcPct val="125000"/>
              </a:lnSpc>
              <a:buClr>
                <a:srgbClr val="000000"/>
              </a:buClr>
              <a:buFont typeface="Wingdings" panose="05000000000000000000" pitchFamily="2" charset="2"/>
              <a:buChar char="ü"/>
            </a:pPr>
            <a:r>
              <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rPr>
              <a:t>number of path    , path gain     , path delay</a:t>
            </a:r>
          </a:p>
          <a:p>
            <a:pPr marL="1257300" lvl="2" indent="-342900">
              <a:lnSpc>
                <a:spcPct val="125000"/>
              </a:lnSpc>
              <a:buClr>
                <a:srgbClr val="000000"/>
              </a:buClr>
              <a:buFont typeface="Wingdings" panose="05000000000000000000" pitchFamily="2" charset="2"/>
              <a:buChar char="ü"/>
            </a:pPr>
            <a:r>
              <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rPr>
              <a:t>direction vector:</a:t>
            </a:r>
          </a:p>
          <a:p>
            <a:pPr marL="800100" lvl="1" indent="-342900">
              <a:lnSpc>
                <a:spcPct val="125000"/>
              </a:lnSpc>
              <a:buClr>
                <a:srgbClr val="000000"/>
              </a:buClr>
              <a:buFont typeface="Wingdings" panose="05000000000000000000" pitchFamily="2" charset="2"/>
              <a:buChar char="ü"/>
            </a:pPr>
            <a:endParaRPr lang="en-US" altLang="zh-CN" sz="2000" kern="0" dirty="0">
              <a:solidFill>
                <a:srgbClr val="000000"/>
              </a:solidFill>
              <a:latin typeface="Times" panose="02020603050405020304" pitchFamily="18" charset="0"/>
              <a:ea typeface="黑体" panose="02010609060101010101" pitchFamily="49" charset="-122"/>
              <a:cs typeface="Times" panose="02020603050405020304" pitchFamily="18" charset="0"/>
              <a:sym typeface="Wingdings" pitchFamily="2" charset="2"/>
            </a:endParaRPr>
          </a:p>
          <a:p>
            <a:pPr marL="800100" lvl="1" indent="-342900">
              <a:lnSpc>
                <a:spcPct val="125000"/>
              </a:lnSpc>
              <a:buClr>
                <a:srgbClr val="000000"/>
              </a:buClr>
              <a:buFont typeface="Wingdings" panose="05000000000000000000" pitchFamily="2" charset="2"/>
              <a:buChar char="ü"/>
            </a:pPr>
            <a:endParaRPr lang="en-US" altLang="zh-CN" sz="2000" kern="0" dirty="0">
              <a:solidFill>
                <a:srgbClr val="000000"/>
              </a:solidFill>
              <a:latin typeface="Times" panose="02020603050405020304" pitchFamily="18" charset="0"/>
              <a:ea typeface="黑体" panose="02010609060101010101" pitchFamily="49" charset="-122"/>
              <a:cs typeface="Times" panose="02020603050405020304" pitchFamily="18" charset="0"/>
              <a:sym typeface="Wingdings" pitchFamily="2" charset="2"/>
            </a:endParaRPr>
          </a:p>
          <a:p>
            <a:pPr marL="1257300" lvl="2" indent="-342900">
              <a:lnSpc>
                <a:spcPct val="125000"/>
              </a:lnSpc>
              <a:buClr>
                <a:srgbClr val="000000"/>
              </a:buClr>
              <a:buFont typeface="Wingdings" panose="05000000000000000000" pitchFamily="2" charset="2"/>
              <a:buChar char="ü"/>
            </a:pPr>
            <a:r>
              <a:rPr lang="en-US" altLang="zh-CN" sz="2000" kern="0" dirty="0">
                <a:solidFill>
                  <a:srgbClr val="000000"/>
                </a:solidFill>
                <a:latin typeface="Times" panose="02020603050405020304" pitchFamily="18" charset="0"/>
                <a:cs typeface="Times" panose="02020603050405020304" pitchFamily="18" charset="0"/>
                <a:sym typeface="Wingdings" pitchFamily="2" charset="2"/>
              </a:rPr>
              <a:t>spatial direction</a:t>
            </a:r>
            <a:r>
              <a:rPr lang="en-US" altLang="zh-CN" sz="20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         </a:t>
            </a:r>
            <a:r>
              <a:rPr lang="en-US" altLang="zh-CN" sz="2000" dirty="0">
                <a:solidFill>
                  <a:srgbClr val="000000"/>
                </a:solidFill>
                <a:latin typeface="黑体" panose="02010609060101010101" pitchFamily="49" charset="-122"/>
                <a:ea typeface="黑体" panose="02010609060101010101" pitchFamily="49" charset="-122"/>
              </a:rPr>
              <a:t>,</a:t>
            </a:r>
            <a:r>
              <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rPr>
              <a:t>angle of departure</a:t>
            </a:r>
          </a:p>
          <a:p>
            <a:pPr marL="800100" lvl="1" indent="-342900">
              <a:lnSpc>
                <a:spcPct val="125000"/>
              </a:lnSpc>
              <a:spcBef>
                <a:spcPts val="900"/>
              </a:spcBef>
              <a:buClr>
                <a:srgbClr val="000000"/>
              </a:buClr>
              <a:buFont typeface="Wingdings" panose="05000000000000000000" pitchFamily="2" charset="2"/>
              <a:buChar char="Ø"/>
            </a:pPr>
            <a:endParaRPr lang="en-US" altLang="zh-CN" sz="2000" b="1" dirty="0">
              <a:solidFill>
                <a:srgbClr val="000000"/>
              </a:solidFill>
              <a:latin typeface="黑体" panose="02010609060101010101" pitchFamily="49" charset="-122"/>
              <a:ea typeface="黑体" panose="02010609060101010101" pitchFamily="49" charset="-122"/>
            </a:endParaRPr>
          </a:p>
        </p:txBody>
      </p:sp>
      <p:graphicFrame>
        <p:nvGraphicFramePr>
          <p:cNvPr id="104"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3812466074"/>
              </p:ext>
            </p:extLst>
          </p:nvPr>
        </p:nvGraphicFramePr>
        <p:xfrm>
          <a:off x="3303588" y="3076575"/>
          <a:ext cx="3249612" cy="746125"/>
        </p:xfrm>
        <a:graphic>
          <a:graphicData uri="http://schemas.openxmlformats.org/presentationml/2006/ole">
            <mc:AlternateContent xmlns:mc="http://schemas.openxmlformats.org/markup-compatibility/2006">
              <mc:Choice xmlns:v="urn:schemas-microsoft-com:vml" Requires="v">
                <p:oleObj spid="_x0000_s390755" name="Equation" r:id="rId5" imgW="3022560" imgH="685800" progId="Equation.DSMT4">
                  <p:embed/>
                </p:oleObj>
              </mc:Choice>
              <mc:Fallback>
                <p:oleObj name="Equation" r:id="rId5" imgW="3022560" imgH="685800" progId="Equation.DSMT4">
                  <p:embed/>
                  <p:pic>
                    <p:nvPicPr>
                      <p:cNvPr id="104"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6"/>
                      <a:srcRect/>
                      <a:stretch>
                        <a:fillRect/>
                      </a:stretch>
                    </p:blipFill>
                    <p:spPr bwMode="auto">
                      <a:xfrm>
                        <a:off x="3303588" y="3076575"/>
                        <a:ext cx="3249612" cy="746125"/>
                      </a:xfrm>
                      <a:prstGeom prst="rect">
                        <a:avLst/>
                      </a:prstGeom>
                      <a:noFill/>
                      <a:ln w="19050">
                        <a:noFill/>
                      </a:ln>
                    </p:spPr>
                  </p:pic>
                </p:oleObj>
              </mc:Fallback>
            </mc:AlternateContent>
          </a:graphicData>
        </a:graphic>
      </p:graphicFrame>
      <p:graphicFrame>
        <p:nvGraphicFramePr>
          <p:cNvPr id="105"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1558831670"/>
              </p:ext>
            </p:extLst>
          </p:nvPr>
        </p:nvGraphicFramePr>
        <p:xfrm>
          <a:off x="3005437" y="3968039"/>
          <a:ext cx="204788" cy="249237"/>
        </p:xfrm>
        <a:graphic>
          <a:graphicData uri="http://schemas.openxmlformats.org/presentationml/2006/ole">
            <mc:AlternateContent xmlns:mc="http://schemas.openxmlformats.org/markup-compatibility/2006">
              <mc:Choice xmlns:v="urn:schemas-microsoft-com:vml" Requires="v">
                <p:oleObj spid="_x0000_s390756" name="Equation" r:id="rId7" imgW="190440" imgH="228600" progId="Equation.DSMT4">
                  <p:embed/>
                </p:oleObj>
              </mc:Choice>
              <mc:Fallback>
                <p:oleObj name="Equation" r:id="rId7" imgW="190440" imgH="228600" progId="Equation.DSMT4">
                  <p:embed/>
                  <p:pic>
                    <p:nvPicPr>
                      <p:cNvPr id="105"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8"/>
                      <a:srcRect/>
                      <a:stretch>
                        <a:fillRect/>
                      </a:stretch>
                    </p:blipFill>
                    <p:spPr bwMode="auto">
                      <a:xfrm>
                        <a:off x="3005437" y="3968039"/>
                        <a:ext cx="204788" cy="249237"/>
                      </a:xfrm>
                      <a:prstGeom prst="rect">
                        <a:avLst/>
                      </a:prstGeom>
                      <a:noFill/>
                      <a:ln w="19050">
                        <a:noFill/>
                      </a:ln>
                    </p:spPr>
                  </p:pic>
                </p:oleObj>
              </mc:Fallback>
            </mc:AlternateContent>
          </a:graphicData>
        </a:graphic>
      </p:graphicFrame>
      <p:graphicFrame>
        <p:nvGraphicFramePr>
          <p:cNvPr id="106"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518300182"/>
              </p:ext>
            </p:extLst>
          </p:nvPr>
        </p:nvGraphicFramePr>
        <p:xfrm>
          <a:off x="4323398" y="3906516"/>
          <a:ext cx="258762" cy="360362"/>
        </p:xfrm>
        <a:graphic>
          <a:graphicData uri="http://schemas.openxmlformats.org/presentationml/2006/ole">
            <mc:AlternateContent xmlns:mc="http://schemas.openxmlformats.org/markup-compatibility/2006">
              <mc:Choice xmlns:v="urn:schemas-microsoft-com:vml" Requires="v">
                <p:oleObj spid="_x0000_s390757" name="Equation" r:id="rId9" imgW="241200" imgH="330120" progId="Equation.DSMT4">
                  <p:embed/>
                </p:oleObj>
              </mc:Choice>
              <mc:Fallback>
                <p:oleObj name="Equation" r:id="rId9" imgW="241200" imgH="330120" progId="Equation.DSMT4">
                  <p:embed/>
                  <p:pic>
                    <p:nvPicPr>
                      <p:cNvPr id="106"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10"/>
                      <a:srcRect/>
                      <a:stretch>
                        <a:fillRect/>
                      </a:stretch>
                    </p:blipFill>
                    <p:spPr bwMode="auto">
                      <a:xfrm>
                        <a:off x="4323398" y="3906516"/>
                        <a:ext cx="258762" cy="360362"/>
                      </a:xfrm>
                      <a:prstGeom prst="rect">
                        <a:avLst/>
                      </a:prstGeom>
                      <a:noFill/>
                      <a:ln w="19050">
                        <a:noFill/>
                      </a:ln>
                    </p:spPr>
                  </p:pic>
                </p:oleObj>
              </mc:Fallback>
            </mc:AlternateContent>
          </a:graphicData>
        </a:graphic>
      </p:graphicFrame>
      <p:graphicFrame>
        <p:nvGraphicFramePr>
          <p:cNvPr id="107"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3016329858"/>
              </p:ext>
            </p:extLst>
          </p:nvPr>
        </p:nvGraphicFramePr>
        <p:xfrm>
          <a:off x="5867400" y="3924014"/>
          <a:ext cx="219075" cy="360363"/>
        </p:xfrm>
        <a:graphic>
          <a:graphicData uri="http://schemas.openxmlformats.org/presentationml/2006/ole">
            <mc:AlternateContent xmlns:mc="http://schemas.openxmlformats.org/markup-compatibility/2006">
              <mc:Choice xmlns:v="urn:schemas-microsoft-com:vml" Requires="v">
                <p:oleObj spid="_x0000_s390758" name="Equation" r:id="rId11" imgW="203040" imgH="330120" progId="Equation.DSMT4">
                  <p:embed/>
                </p:oleObj>
              </mc:Choice>
              <mc:Fallback>
                <p:oleObj name="Equation" r:id="rId11" imgW="203040" imgH="330120" progId="Equation.DSMT4">
                  <p:embed/>
                  <p:pic>
                    <p:nvPicPr>
                      <p:cNvPr id="107"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12"/>
                      <a:srcRect/>
                      <a:stretch>
                        <a:fillRect/>
                      </a:stretch>
                    </p:blipFill>
                    <p:spPr bwMode="auto">
                      <a:xfrm>
                        <a:off x="5867400" y="3924014"/>
                        <a:ext cx="219075" cy="360363"/>
                      </a:xfrm>
                      <a:prstGeom prst="rect">
                        <a:avLst/>
                      </a:prstGeom>
                      <a:noFill/>
                      <a:ln w="19050">
                        <a:noFill/>
                      </a:ln>
                    </p:spPr>
                  </p:pic>
                </p:oleObj>
              </mc:Fallback>
            </mc:AlternateContent>
          </a:graphicData>
        </a:graphic>
      </p:graphicFrame>
      <p:graphicFrame>
        <p:nvGraphicFramePr>
          <p:cNvPr id="110"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3453489149"/>
              </p:ext>
            </p:extLst>
          </p:nvPr>
        </p:nvGraphicFramePr>
        <p:xfrm>
          <a:off x="3232223" y="4450469"/>
          <a:ext cx="4533900" cy="787400"/>
        </p:xfrm>
        <a:graphic>
          <a:graphicData uri="http://schemas.openxmlformats.org/presentationml/2006/ole">
            <mc:AlternateContent xmlns:mc="http://schemas.openxmlformats.org/markup-compatibility/2006">
              <mc:Choice xmlns:v="urn:schemas-microsoft-com:vml" Requires="v">
                <p:oleObj spid="_x0000_s390759" name="Equation" r:id="rId13" imgW="4216320" imgH="723600" progId="Equation.DSMT4">
                  <p:embed/>
                </p:oleObj>
              </mc:Choice>
              <mc:Fallback>
                <p:oleObj name="Equation" r:id="rId13" imgW="4216320" imgH="723600" progId="Equation.DSMT4">
                  <p:embed/>
                  <p:pic>
                    <p:nvPicPr>
                      <p:cNvPr id="110"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14"/>
                      <a:srcRect/>
                      <a:stretch>
                        <a:fillRect/>
                      </a:stretch>
                    </p:blipFill>
                    <p:spPr bwMode="auto">
                      <a:xfrm>
                        <a:off x="3232223" y="4450469"/>
                        <a:ext cx="4533900" cy="787400"/>
                      </a:xfrm>
                      <a:prstGeom prst="rect">
                        <a:avLst/>
                      </a:prstGeom>
                      <a:noFill/>
                      <a:ln w="19050">
                        <a:noFill/>
                      </a:ln>
                    </p:spPr>
                  </p:pic>
                </p:oleObj>
              </mc:Fallback>
            </mc:AlternateContent>
          </a:graphicData>
        </a:graphic>
      </p:graphicFrame>
      <p:graphicFrame>
        <p:nvGraphicFramePr>
          <p:cNvPr id="114"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1866843051"/>
              </p:ext>
            </p:extLst>
          </p:nvPr>
        </p:nvGraphicFramePr>
        <p:xfrm>
          <a:off x="3080385" y="5326293"/>
          <a:ext cx="1252538" cy="598488"/>
        </p:xfrm>
        <a:graphic>
          <a:graphicData uri="http://schemas.openxmlformats.org/presentationml/2006/ole">
            <mc:AlternateContent xmlns:mc="http://schemas.openxmlformats.org/markup-compatibility/2006">
              <mc:Choice xmlns:v="urn:schemas-microsoft-com:vml" Requires="v">
                <p:oleObj spid="_x0000_s390760" name="Equation" r:id="rId15" imgW="1320480" imgH="622080" progId="Equation.DSMT4">
                  <p:embed/>
                </p:oleObj>
              </mc:Choice>
              <mc:Fallback>
                <p:oleObj name="Equation" r:id="rId15" imgW="1320480" imgH="622080" progId="Equation.DSMT4">
                  <p:embed/>
                  <p:pic>
                    <p:nvPicPr>
                      <p:cNvPr id="114"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16"/>
                      <a:srcRect/>
                      <a:stretch>
                        <a:fillRect/>
                      </a:stretch>
                    </p:blipFill>
                    <p:spPr bwMode="auto">
                      <a:xfrm>
                        <a:off x="3080385" y="5326293"/>
                        <a:ext cx="1252538" cy="598488"/>
                      </a:xfrm>
                      <a:prstGeom prst="rect">
                        <a:avLst/>
                      </a:prstGeom>
                      <a:noFill/>
                      <a:ln w="19050">
                        <a:noFill/>
                      </a:ln>
                    </p:spPr>
                  </p:pic>
                </p:oleObj>
              </mc:Fallback>
            </mc:AlternateContent>
          </a:graphicData>
        </a:graphic>
      </p:graphicFrame>
      <p:graphicFrame>
        <p:nvGraphicFramePr>
          <p:cNvPr id="115" name="Object 11">
            <a:extLst>
              <a:ext uri="{FF2B5EF4-FFF2-40B4-BE49-F238E27FC236}">
                <a16:creationId xmlns:a16="http://schemas.microsoft.com/office/drawing/2014/main" id="{C45005C9-1FF2-4F4A-BA53-1075728572FA}"/>
              </a:ext>
            </a:extLst>
          </p:cNvPr>
          <p:cNvGraphicFramePr>
            <a:graphicFrameLocks noChangeAspect="1"/>
          </p:cNvGraphicFramePr>
          <p:nvPr>
            <p:extLst>
              <p:ext uri="{D42A27DB-BD31-4B8C-83A1-F6EECF244321}">
                <p14:modId xmlns:p14="http://schemas.microsoft.com/office/powerpoint/2010/main" val="76148240"/>
              </p:ext>
            </p:extLst>
          </p:nvPr>
        </p:nvGraphicFramePr>
        <p:xfrm>
          <a:off x="6400800" y="5467905"/>
          <a:ext cx="2501900" cy="360363"/>
        </p:xfrm>
        <a:graphic>
          <a:graphicData uri="http://schemas.openxmlformats.org/presentationml/2006/ole">
            <mc:AlternateContent xmlns:mc="http://schemas.openxmlformats.org/markup-compatibility/2006">
              <mc:Choice xmlns:v="urn:schemas-microsoft-com:vml" Requires="v">
                <p:oleObj spid="_x0000_s390761" name="Equation" r:id="rId17" imgW="2323800" imgH="330120" progId="Equation.DSMT4">
                  <p:embed/>
                </p:oleObj>
              </mc:Choice>
              <mc:Fallback>
                <p:oleObj name="Equation" r:id="rId17" imgW="2323800" imgH="330120" progId="Equation.DSMT4">
                  <p:embed/>
                  <p:pic>
                    <p:nvPicPr>
                      <p:cNvPr id="115" name="Object 11">
                        <a:extLst>
                          <a:ext uri="{FF2B5EF4-FFF2-40B4-BE49-F238E27FC236}">
                            <a16:creationId xmlns:a16="http://schemas.microsoft.com/office/drawing/2014/main" id="{C45005C9-1FF2-4F4A-BA53-1075728572FA}"/>
                          </a:ext>
                        </a:extLst>
                      </p:cNvPr>
                      <p:cNvPicPr>
                        <a:picLocks noChangeAspect="1" noChangeArrowheads="1"/>
                      </p:cNvPicPr>
                      <p:nvPr/>
                    </p:nvPicPr>
                    <p:blipFill>
                      <a:blip r:embed="rId18"/>
                      <a:srcRect/>
                      <a:stretch>
                        <a:fillRect/>
                      </a:stretch>
                    </p:blipFill>
                    <p:spPr bwMode="auto">
                      <a:xfrm>
                        <a:off x="6400800" y="5467905"/>
                        <a:ext cx="2501900" cy="360363"/>
                      </a:xfrm>
                      <a:prstGeom prst="rect">
                        <a:avLst/>
                      </a:prstGeom>
                      <a:noFill/>
                      <a:ln w="19050">
                        <a:noFill/>
                      </a:ln>
                    </p:spPr>
                  </p:pic>
                </p:oleObj>
              </mc:Fallback>
            </mc:AlternateContent>
          </a:graphicData>
        </a:graphic>
      </p:graphicFrame>
      <p:sp>
        <p:nvSpPr>
          <p:cNvPr id="15" name="Rectangle 2">
            <a:extLst>
              <a:ext uri="{FF2B5EF4-FFF2-40B4-BE49-F238E27FC236}">
                <a16:creationId xmlns:a16="http://schemas.microsoft.com/office/drawing/2014/main" id="{CC35020E-6227-4FBF-8462-E85F36237818}"/>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a:lstStyle>
          <a:p>
            <a:pPr eaLnBrk="1" hangingPunct="1"/>
            <a:r>
              <a:rPr lang="en-US" altLang="zh-CN" sz="3200" kern="0" dirty="0">
                <a:solidFill>
                  <a:srgbClr val="002060"/>
                </a:solidFill>
                <a:latin typeface="Times" panose="02020603050405020304" pitchFamily="18" charset="0"/>
                <a:ea typeface="黑体" panose="02010609060101010101" pitchFamily="49" charset="-122"/>
                <a:cs typeface="Times" panose="02020603050405020304" pitchFamily="18" charset="0"/>
              </a:rPr>
              <a:t>System model</a:t>
            </a:r>
          </a:p>
        </p:txBody>
      </p:sp>
      <p:sp>
        <p:nvSpPr>
          <p:cNvPr id="13" name="矩形 12">
            <a:extLst>
              <a:ext uri="{FF2B5EF4-FFF2-40B4-BE49-F238E27FC236}">
                <a16:creationId xmlns:a16="http://schemas.microsoft.com/office/drawing/2014/main" id="{BB224906-979A-4B67-A9C7-CAE4947320EF}"/>
              </a:ext>
            </a:extLst>
          </p:cNvPr>
          <p:cNvSpPr/>
          <p:nvPr/>
        </p:nvSpPr>
        <p:spPr>
          <a:xfrm>
            <a:off x="70418" y="6124011"/>
            <a:ext cx="8956173" cy="461665"/>
          </a:xfrm>
          <a:prstGeom prst="rect">
            <a:avLst/>
          </a:prstGeom>
        </p:spPr>
        <p:txBody>
          <a:bodyPr wrap="square">
            <a:spAutoFit/>
          </a:bodyPr>
          <a:lstStyle/>
          <a:p>
            <a:r>
              <a:rPr lang="en-US" altLang="zh-CN" sz="1200" dirty="0">
                <a:solidFill>
                  <a:srgbClr val="000000"/>
                </a:solidFill>
                <a:latin typeface="Times New Roman" panose="02020603050405020304" pitchFamily="18" charset="0"/>
                <a:cs typeface="Times New Roman" panose="02020603050405020304" pitchFamily="18" charset="0"/>
              </a:rPr>
              <a:t>O. E. </a:t>
            </a:r>
            <a:r>
              <a:rPr lang="en-US" altLang="zh-CN" sz="1200" dirty="0" err="1">
                <a:solidFill>
                  <a:srgbClr val="000000"/>
                </a:solidFill>
                <a:latin typeface="Times New Roman" panose="02020603050405020304" pitchFamily="18" charset="0"/>
                <a:cs typeface="Times New Roman" panose="02020603050405020304" pitchFamily="18" charset="0"/>
              </a:rPr>
              <a:t>Ayach</a:t>
            </a:r>
            <a:r>
              <a:rPr lang="en-US" altLang="zh-CN" sz="1200" dirty="0">
                <a:solidFill>
                  <a:srgbClr val="000000"/>
                </a:solidFill>
                <a:latin typeface="Times New Roman" panose="02020603050405020304" pitchFamily="18" charset="0"/>
                <a:cs typeface="Times New Roman" panose="02020603050405020304" pitchFamily="18" charset="0"/>
              </a:rPr>
              <a:t>, S. </a:t>
            </a:r>
            <a:r>
              <a:rPr lang="en-US" altLang="zh-CN" sz="1200" dirty="0" err="1">
                <a:solidFill>
                  <a:srgbClr val="000000"/>
                </a:solidFill>
                <a:latin typeface="Times New Roman" panose="02020603050405020304" pitchFamily="18" charset="0"/>
                <a:cs typeface="Times New Roman" panose="02020603050405020304" pitchFamily="18" charset="0"/>
              </a:rPr>
              <a:t>Rajagopal</a:t>
            </a:r>
            <a:r>
              <a:rPr lang="en-US" altLang="zh-CN" sz="1200" dirty="0">
                <a:solidFill>
                  <a:srgbClr val="000000"/>
                </a:solidFill>
                <a:latin typeface="Times New Roman" panose="02020603050405020304" pitchFamily="18" charset="0"/>
                <a:cs typeface="Times New Roman" panose="02020603050405020304" pitchFamily="18" charset="0"/>
              </a:rPr>
              <a:t>, S. Abu-</a:t>
            </a:r>
            <a:r>
              <a:rPr lang="en-US" altLang="zh-CN" sz="1200" dirty="0" err="1">
                <a:solidFill>
                  <a:srgbClr val="000000"/>
                </a:solidFill>
                <a:latin typeface="Times New Roman" panose="02020603050405020304" pitchFamily="18" charset="0"/>
                <a:cs typeface="Times New Roman" panose="02020603050405020304" pitchFamily="18" charset="0"/>
              </a:rPr>
              <a:t>Surra</a:t>
            </a:r>
            <a:r>
              <a:rPr lang="en-US" altLang="zh-CN" sz="1200" dirty="0">
                <a:solidFill>
                  <a:srgbClr val="000000"/>
                </a:solidFill>
                <a:latin typeface="Times New Roman" panose="02020603050405020304" pitchFamily="18" charset="0"/>
                <a:cs typeface="Times New Roman" panose="02020603050405020304" pitchFamily="18" charset="0"/>
              </a:rPr>
              <a:t>, Z. Pi, and R. W. Heath, “</a:t>
            </a:r>
            <a:r>
              <a:rPr lang="en-US" altLang="zh-CN" sz="1200" dirty="0">
                <a:solidFill>
                  <a:srgbClr val="0000FF"/>
                </a:solidFill>
                <a:latin typeface="Times New Roman" panose="02020603050405020304" pitchFamily="18" charset="0"/>
                <a:cs typeface="Times New Roman" panose="02020603050405020304" pitchFamily="18" charset="0"/>
              </a:rPr>
              <a:t>Spatially sparse precoding in millimeter wave MIMO systems</a:t>
            </a:r>
            <a:r>
              <a:rPr lang="en-US" altLang="zh-CN" sz="1200" dirty="0">
                <a:solidFill>
                  <a:srgbClr val="000000"/>
                </a:solidFill>
                <a:latin typeface="Times New Roman" panose="02020603050405020304" pitchFamily="18" charset="0"/>
                <a:cs typeface="Times New Roman" panose="02020603050405020304" pitchFamily="18" charset="0"/>
              </a:rPr>
              <a:t>,” </a:t>
            </a:r>
            <a:r>
              <a:rPr lang="en-US" altLang="zh-CN" sz="1200" i="1" dirty="0">
                <a:solidFill>
                  <a:srgbClr val="000000"/>
                </a:solidFill>
                <a:latin typeface="Times New Roman" panose="02020603050405020304" pitchFamily="18" charset="0"/>
                <a:cs typeface="Times New Roman" panose="02020603050405020304" pitchFamily="18" charset="0"/>
              </a:rPr>
              <a:t>IEEE Trans. Wireless </a:t>
            </a:r>
            <a:r>
              <a:rPr lang="en-US" altLang="zh-CN" sz="1200" i="1" dirty="0" err="1">
                <a:solidFill>
                  <a:srgbClr val="000000"/>
                </a:solidFill>
                <a:latin typeface="Times New Roman" panose="02020603050405020304" pitchFamily="18" charset="0"/>
                <a:cs typeface="Times New Roman" panose="02020603050405020304" pitchFamily="18" charset="0"/>
              </a:rPr>
              <a:t>Commun</a:t>
            </a:r>
            <a:r>
              <a:rPr lang="en-US" altLang="zh-CN" sz="1200" dirty="0">
                <a:solidFill>
                  <a:srgbClr val="000000"/>
                </a:solidFill>
                <a:latin typeface="Times New Roman" panose="02020603050405020304" pitchFamily="18" charset="0"/>
                <a:cs typeface="Times New Roman" panose="02020603050405020304" pitchFamily="18" charset="0"/>
              </a:rPr>
              <a:t>., vol. 13, no. 3, pp. 1499–1513, Mar. 2014.</a:t>
            </a:r>
            <a:endParaRPr lang="zh-CN" altLang="en-US" sz="1200"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对象 1">
            <a:extLst>
              <a:ext uri="{FF2B5EF4-FFF2-40B4-BE49-F238E27FC236}">
                <a16:creationId xmlns:a16="http://schemas.microsoft.com/office/drawing/2014/main" id="{77410F70-6648-4C47-AB45-BAA23C13A1F4}"/>
              </a:ext>
            </a:extLst>
          </p:cNvPr>
          <p:cNvGraphicFramePr>
            <a:graphicFrameLocks noChangeAspect="1"/>
          </p:cNvGraphicFramePr>
          <p:nvPr>
            <p:extLst>
              <p:ext uri="{D42A27DB-BD31-4B8C-83A1-F6EECF244321}">
                <p14:modId xmlns:p14="http://schemas.microsoft.com/office/powerpoint/2010/main" val="2760219768"/>
              </p:ext>
            </p:extLst>
          </p:nvPr>
        </p:nvGraphicFramePr>
        <p:xfrm>
          <a:off x="2881313" y="1747326"/>
          <a:ext cx="319087" cy="357187"/>
        </p:xfrm>
        <a:graphic>
          <a:graphicData uri="http://schemas.openxmlformats.org/presentationml/2006/ole">
            <mc:AlternateContent xmlns:mc="http://schemas.openxmlformats.org/markup-compatibility/2006">
              <mc:Choice xmlns:v="urn:schemas-microsoft-com:vml" Requires="v">
                <p:oleObj spid="_x0000_s390762" name="Equation" r:id="rId19" imgW="318624" imgH="356773" progId="Equation.DSMT4">
                  <p:embed/>
                </p:oleObj>
              </mc:Choice>
              <mc:Fallback>
                <p:oleObj name="Equation" r:id="rId19" imgW="318624" imgH="356773" progId="Equation.DSMT4">
                  <p:embed/>
                  <p:pic>
                    <p:nvPicPr>
                      <p:cNvPr id="0" name=""/>
                      <p:cNvPicPr/>
                      <p:nvPr/>
                    </p:nvPicPr>
                    <p:blipFill>
                      <a:blip r:embed="rId20"/>
                      <a:stretch>
                        <a:fillRect/>
                      </a:stretch>
                    </p:blipFill>
                    <p:spPr>
                      <a:xfrm>
                        <a:off x="2881313" y="1747326"/>
                        <a:ext cx="319087" cy="357187"/>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734102B7-1301-4132-BEEC-E4DC7AADAA03}"/>
              </a:ext>
            </a:extLst>
          </p:cNvPr>
          <p:cNvGraphicFramePr>
            <a:graphicFrameLocks noChangeAspect="1"/>
          </p:cNvGraphicFramePr>
          <p:nvPr>
            <p:extLst>
              <p:ext uri="{D42A27DB-BD31-4B8C-83A1-F6EECF244321}">
                <p14:modId xmlns:p14="http://schemas.microsoft.com/office/powerpoint/2010/main" val="2684267004"/>
              </p:ext>
            </p:extLst>
          </p:nvPr>
        </p:nvGraphicFramePr>
        <p:xfrm>
          <a:off x="5002213" y="1752600"/>
          <a:ext cx="331787" cy="357187"/>
        </p:xfrm>
        <a:graphic>
          <a:graphicData uri="http://schemas.openxmlformats.org/presentationml/2006/ole">
            <mc:AlternateContent xmlns:mc="http://schemas.openxmlformats.org/markup-compatibility/2006">
              <mc:Choice xmlns:v="urn:schemas-microsoft-com:vml" Requires="v">
                <p:oleObj spid="_x0000_s390763" name="Equation" r:id="rId21" imgW="332305" imgH="356773" progId="Equation.DSMT4">
                  <p:embed/>
                </p:oleObj>
              </mc:Choice>
              <mc:Fallback>
                <p:oleObj name="Equation" r:id="rId21" imgW="332305" imgH="356773" progId="Equation.DSMT4">
                  <p:embed/>
                  <p:pic>
                    <p:nvPicPr>
                      <p:cNvPr id="0" name=""/>
                      <p:cNvPicPr/>
                      <p:nvPr/>
                    </p:nvPicPr>
                    <p:blipFill>
                      <a:blip r:embed="rId22"/>
                      <a:stretch>
                        <a:fillRect/>
                      </a:stretch>
                    </p:blipFill>
                    <p:spPr>
                      <a:xfrm>
                        <a:off x="5002213" y="1752600"/>
                        <a:ext cx="331787" cy="357187"/>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5728A74F-194F-45B4-9A46-CD69B2264168}"/>
              </a:ext>
            </a:extLst>
          </p:cNvPr>
          <p:cNvGraphicFramePr>
            <a:graphicFrameLocks noChangeAspect="1"/>
          </p:cNvGraphicFramePr>
          <p:nvPr>
            <p:extLst>
              <p:ext uri="{D42A27DB-BD31-4B8C-83A1-F6EECF244321}">
                <p14:modId xmlns:p14="http://schemas.microsoft.com/office/powerpoint/2010/main" val="1041292520"/>
              </p:ext>
            </p:extLst>
          </p:nvPr>
        </p:nvGraphicFramePr>
        <p:xfrm>
          <a:off x="2978943" y="2086748"/>
          <a:ext cx="2059072" cy="473030"/>
        </p:xfrm>
        <a:graphic>
          <a:graphicData uri="http://schemas.openxmlformats.org/presentationml/2006/ole">
            <mc:AlternateContent xmlns:mc="http://schemas.openxmlformats.org/markup-compatibility/2006">
              <mc:Choice xmlns:v="urn:schemas-microsoft-com:vml" Requires="v">
                <p:oleObj spid="_x0000_s390764" name="Equation" r:id="rId23" imgW="939600" imgH="215640" progId="Equation.DSMT4">
                  <p:embed/>
                </p:oleObj>
              </mc:Choice>
              <mc:Fallback>
                <p:oleObj name="Equation" r:id="rId23" imgW="939600" imgH="215640" progId="Equation.DSMT4">
                  <p:embed/>
                  <p:pic>
                    <p:nvPicPr>
                      <p:cNvPr id="0" name=""/>
                      <p:cNvPicPr/>
                      <p:nvPr/>
                    </p:nvPicPr>
                    <p:blipFill>
                      <a:blip r:embed="rId24"/>
                      <a:stretch>
                        <a:fillRect/>
                      </a:stretch>
                    </p:blipFill>
                    <p:spPr>
                      <a:xfrm>
                        <a:off x="2978943" y="2086748"/>
                        <a:ext cx="2059072" cy="47303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C719C82F-15CD-4B47-A1CA-C65C31AE81BD}"/>
              </a:ext>
            </a:extLst>
          </p:cNvPr>
          <p:cNvGraphicFramePr>
            <a:graphicFrameLocks noChangeAspect="1"/>
          </p:cNvGraphicFramePr>
          <p:nvPr>
            <p:extLst>
              <p:ext uri="{D42A27DB-BD31-4B8C-83A1-F6EECF244321}">
                <p14:modId xmlns:p14="http://schemas.microsoft.com/office/powerpoint/2010/main" val="82092246"/>
              </p:ext>
            </p:extLst>
          </p:nvPr>
        </p:nvGraphicFramePr>
        <p:xfrm>
          <a:off x="3505200" y="2743200"/>
          <a:ext cx="261937" cy="247650"/>
        </p:xfrm>
        <a:graphic>
          <a:graphicData uri="http://schemas.openxmlformats.org/presentationml/2006/ole">
            <mc:AlternateContent xmlns:mc="http://schemas.openxmlformats.org/markup-compatibility/2006">
              <mc:Choice xmlns:v="urn:schemas-microsoft-com:vml" Requires="v">
                <p:oleObj spid="_x0000_s390765" name="Equation" r:id="rId25" imgW="262100" imgH="246969" progId="Equation.DSMT4">
                  <p:embed/>
                </p:oleObj>
              </mc:Choice>
              <mc:Fallback>
                <p:oleObj name="Equation" r:id="rId25" imgW="262100" imgH="246969" progId="Equation.DSMT4">
                  <p:embed/>
                  <p:pic>
                    <p:nvPicPr>
                      <p:cNvPr id="0" name=""/>
                      <p:cNvPicPr/>
                      <p:nvPr/>
                    </p:nvPicPr>
                    <p:blipFill>
                      <a:blip r:embed="rId26"/>
                      <a:stretch>
                        <a:fillRect/>
                      </a:stretch>
                    </p:blipFill>
                    <p:spPr>
                      <a:xfrm>
                        <a:off x="3505200" y="2743200"/>
                        <a:ext cx="261937" cy="24765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F8F1388E-D118-44A3-B3E2-8E16D2A419BC}"/>
              </a:ext>
            </a:extLst>
          </p:cNvPr>
          <p:cNvGraphicFramePr>
            <a:graphicFrameLocks noChangeAspect="1"/>
          </p:cNvGraphicFramePr>
          <p:nvPr>
            <p:extLst>
              <p:ext uri="{D42A27DB-BD31-4B8C-83A1-F6EECF244321}">
                <p14:modId xmlns:p14="http://schemas.microsoft.com/office/powerpoint/2010/main" val="1765573969"/>
              </p:ext>
            </p:extLst>
          </p:nvPr>
        </p:nvGraphicFramePr>
        <p:xfrm>
          <a:off x="3886200" y="2743200"/>
          <a:ext cx="1260475" cy="333375"/>
        </p:xfrm>
        <a:graphic>
          <a:graphicData uri="http://schemas.openxmlformats.org/presentationml/2006/ole">
            <mc:AlternateContent xmlns:mc="http://schemas.openxmlformats.org/markup-compatibility/2006">
              <mc:Choice xmlns:v="urn:schemas-microsoft-com:vml" Requires="v">
                <p:oleObj spid="_x0000_s390766" name="Equation" r:id="rId27" imgW="1260454" imgH="333732" progId="Equation.DSMT4">
                  <p:embed/>
                </p:oleObj>
              </mc:Choice>
              <mc:Fallback>
                <p:oleObj name="Equation" r:id="rId27" imgW="1260454" imgH="333732" progId="Equation.DSMT4">
                  <p:embed/>
                  <p:pic>
                    <p:nvPicPr>
                      <p:cNvPr id="0" name=""/>
                      <p:cNvPicPr/>
                      <p:nvPr/>
                    </p:nvPicPr>
                    <p:blipFill>
                      <a:blip r:embed="rId28"/>
                      <a:stretch>
                        <a:fillRect/>
                      </a:stretch>
                    </p:blipFill>
                    <p:spPr>
                      <a:xfrm>
                        <a:off x="3886200" y="2743200"/>
                        <a:ext cx="1260475" cy="33337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4311BD4C-C92B-4E10-ACE7-02C3FADC0605}"/>
              </a:ext>
            </a:extLst>
          </p:cNvPr>
          <p:cNvGraphicFramePr>
            <a:graphicFrameLocks noChangeAspect="1"/>
          </p:cNvGraphicFramePr>
          <p:nvPr>
            <p:extLst>
              <p:ext uri="{D42A27DB-BD31-4B8C-83A1-F6EECF244321}">
                <p14:modId xmlns:p14="http://schemas.microsoft.com/office/powerpoint/2010/main" val="3915043005"/>
              </p:ext>
            </p:extLst>
          </p:nvPr>
        </p:nvGraphicFramePr>
        <p:xfrm>
          <a:off x="6934334" y="2720408"/>
          <a:ext cx="293234" cy="293234"/>
        </p:xfrm>
        <a:graphic>
          <a:graphicData uri="http://schemas.openxmlformats.org/presentationml/2006/ole">
            <mc:AlternateContent xmlns:mc="http://schemas.openxmlformats.org/markup-compatibility/2006">
              <mc:Choice xmlns:v="urn:schemas-microsoft-com:vml" Requires="v">
                <p:oleObj spid="_x0000_s390767" name="Equation" r:id="rId29" imgW="139680" imgH="139680" progId="Equation.DSMT4">
                  <p:embed/>
                </p:oleObj>
              </mc:Choice>
              <mc:Fallback>
                <p:oleObj name="Equation" r:id="rId29" imgW="139680" imgH="139680" progId="Equation.DSMT4">
                  <p:embed/>
                  <p:pic>
                    <p:nvPicPr>
                      <p:cNvPr id="0" name=""/>
                      <p:cNvPicPr/>
                      <p:nvPr/>
                    </p:nvPicPr>
                    <p:blipFill>
                      <a:blip r:embed="rId30"/>
                      <a:stretch>
                        <a:fillRect/>
                      </a:stretch>
                    </p:blipFill>
                    <p:spPr>
                      <a:xfrm>
                        <a:off x="6934334" y="2720408"/>
                        <a:ext cx="293234" cy="29323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0808513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
                                        <p:tgtEl>
                                          <p:spTgt spid="10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nodeType="with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500"/>
                                        <p:tgtEl>
                                          <p:spTgt spid="10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fade">
                                      <p:cBhvr>
                                        <p:cTn id="32" dur="500"/>
                                        <p:tgtEl>
                                          <p:spTgt spid="1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500"/>
                                        <p:tgtEl>
                                          <p:spTgt spid="114"/>
                                        </p:tgtEl>
                                      </p:cBhvr>
                                    </p:animEffect>
                                  </p:childTnLst>
                                </p:cTn>
                              </p:par>
                              <p:par>
                                <p:cTn id="41" presetID="10" presetClass="entr" presetSubtype="0" fill="hold" nodeType="with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362" objId="11"/>
        <p14:stopEvt time="2643" objId="11"/>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8405B5D-E89E-432B-A7A2-4B18D5AAAFAD}"/>
              </a:ext>
            </a:extLst>
          </p:cNvPr>
          <p:cNvSpPr>
            <a:spLocks noGrp="1"/>
          </p:cNvSpPr>
          <p:nvPr>
            <p:ph type="sldNum" sz="quarter" idx="10"/>
          </p:nvPr>
        </p:nvSpPr>
        <p:spPr/>
        <p:txBody>
          <a:bodyPr/>
          <a:lstStyle/>
          <a:p>
            <a:pPr>
              <a:defRPr/>
            </a:pPr>
            <a:fld id="{328E7542-8D23-4A0B-9DDE-E5551669E40D}" type="slidenum">
              <a:rPr lang="zh-CN" altLang="en-US" smtClean="0"/>
              <a:pPr>
                <a:defRPr/>
              </a:pPr>
              <a:t>9</a:t>
            </a:fld>
            <a:endParaRPr lang="en-US" altLang="zh-CN"/>
          </a:p>
        </p:txBody>
      </p:sp>
      <p:sp>
        <p:nvSpPr>
          <p:cNvPr id="3" name="TextBox 4">
            <a:extLst>
              <a:ext uri="{FF2B5EF4-FFF2-40B4-BE49-F238E27FC236}">
                <a16:creationId xmlns:a16="http://schemas.microsoft.com/office/drawing/2014/main" id="{CD8D04FC-60CE-47DF-8D9B-212F4B0AD6E5}"/>
              </a:ext>
            </a:extLst>
          </p:cNvPr>
          <p:cNvSpPr txBox="1"/>
          <p:nvPr/>
        </p:nvSpPr>
        <p:spPr>
          <a:xfrm>
            <a:off x="73504" y="1195896"/>
            <a:ext cx="9070496" cy="4370427"/>
          </a:xfrm>
          <a:prstGeom prst="rect">
            <a:avLst/>
          </a:prstGeom>
          <a:noFill/>
        </p:spPr>
        <p:txBody>
          <a:bodyPr wrap="square" rtlCol="0">
            <a:spAutoFit/>
          </a:bodyPr>
          <a:lstStyle/>
          <a:p>
            <a:pPr marL="342900" indent="-342900">
              <a:buFont typeface="Wingdings" panose="05000000000000000000" pitchFamily="2" charset="2"/>
              <a:buChar char="l"/>
            </a:pPr>
            <a:r>
              <a:rPr lang="en-US" altLang="zh-CN" b="1" dirty="0">
                <a:solidFill>
                  <a:srgbClr val="000000"/>
                </a:solidFill>
                <a:latin typeface="Times" panose="02020603050405020304" pitchFamily="18" charset="0"/>
                <a:ea typeface="黑体" panose="02010609060101010101" pitchFamily="49" charset="-122"/>
                <a:cs typeface="Times" panose="02020603050405020304" pitchFamily="18" charset="0"/>
              </a:rPr>
              <a:t>Analog beamformer</a:t>
            </a:r>
          </a:p>
          <a:p>
            <a:pPr marL="800100" lvl="1" indent="-342900">
              <a:spcBef>
                <a:spcPts val="800"/>
              </a:spcBef>
              <a:buFont typeface="Wingdings" panose="05000000000000000000" pitchFamily="2" charset="2"/>
              <a:buChar char="Ø"/>
            </a:pPr>
            <a:r>
              <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rPr>
              <a:t>Analog beamformer generate </a:t>
            </a:r>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beams</a:t>
            </a:r>
            <a:r>
              <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rPr>
              <a:t> towards the </a:t>
            </a:r>
            <a:r>
              <a:rPr lang="en-US" altLang="zh-CN" sz="2000" b="1" dirty="0">
                <a:solidFill>
                  <a:srgbClr val="C00000"/>
                </a:solidFill>
                <a:latin typeface="Times" panose="02020603050405020304" pitchFamily="18" charset="0"/>
                <a:ea typeface="黑体" panose="02010609060101010101" pitchFamily="49" charset="-122"/>
                <a:cs typeface="Times" panose="02020603050405020304" pitchFamily="18" charset="0"/>
              </a:rPr>
              <a:t>channel physical directions</a:t>
            </a:r>
          </a:p>
          <a:p>
            <a:pPr marL="800100" lvl="1" indent="-342900">
              <a:spcBef>
                <a:spcPts val="600"/>
              </a:spcBef>
              <a:buFont typeface="Wingdings" panose="05000000000000000000" pitchFamily="2" charset="2"/>
              <a:buChar char="Ø"/>
            </a:pPr>
            <a:r>
              <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rPr>
              <a:t>Consider               , generate a beam on       at </a:t>
            </a:r>
          </a:p>
          <a:p>
            <a:pPr marL="800100" lvl="1" indent="-342900">
              <a:spcBef>
                <a:spcPts val="600"/>
              </a:spcBef>
              <a:buFont typeface="Wingdings" panose="05000000000000000000" pitchFamily="2" charset="2"/>
              <a:buChar char="Ø"/>
            </a:pPr>
            <a:endPar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endParaRPr>
          </a:p>
          <a:p>
            <a:pPr marL="800100" lvl="1" indent="-342900">
              <a:spcBef>
                <a:spcPts val="600"/>
              </a:spcBef>
              <a:buFont typeface="Wingdings" panose="05000000000000000000" pitchFamily="2" charset="2"/>
              <a:buChar char="Ø"/>
            </a:pPr>
            <a:endPar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endParaRPr>
          </a:p>
          <a:p>
            <a:pPr marL="800100" lvl="1" indent="-342900">
              <a:spcBef>
                <a:spcPts val="600"/>
              </a:spcBef>
              <a:buFont typeface="Wingdings" panose="05000000000000000000" pitchFamily="2" charset="2"/>
              <a:buChar char="Ø"/>
            </a:pPr>
            <a:r>
              <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rPr>
              <a:t>Array gain of      on       at frequency</a:t>
            </a:r>
          </a:p>
          <a:p>
            <a:pPr marL="800100" lvl="1" indent="-342900">
              <a:spcBef>
                <a:spcPts val="600"/>
              </a:spcBef>
              <a:buFont typeface="Wingdings" panose="05000000000000000000" pitchFamily="2" charset="2"/>
              <a:buChar char="Ø"/>
            </a:pPr>
            <a:endPar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endParaRPr>
          </a:p>
          <a:p>
            <a:pPr marL="800100" lvl="1" indent="-342900">
              <a:spcBef>
                <a:spcPts val="600"/>
              </a:spcBef>
              <a:buFont typeface="Wingdings" panose="05000000000000000000" pitchFamily="2" charset="2"/>
              <a:buChar char="Ø"/>
            </a:pPr>
            <a:endParaRPr lang="en-US" altLang="zh-CN" sz="2000" b="1" dirty="0">
              <a:solidFill>
                <a:srgbClr val="000000"/>
              </a:solidFill>
              <a:latin typeface="Times" panose="02020603050405020304" pitchFamily="18" charset="0"/>
              <a:ea typeface="黑体" panose="02010609060101010101" pitchFamily="49" charset="-122"/>
              <a:cs typeface="Times" panose="02020603050405020304" pitchFamily="18" charset="0"/>
            </a:endParaRPr>
          </a:p>
          <a:p>
            <a:pPr marL="342900" indent="-342900">
              <a:buFont typeface="Wingdings" panose="05000000000000000000" pitchFamily="2" charset="2"/>
              <a:buChar char="l"/>
            </a:pPr>
            <a:r>
              <a:rPr lang="en-US" altLang="zh-CN" b="1" dirty="0">
                <a:solidFill>
                  <a:srgbClr val="000000"/>
                </a:solidFill>
                <a:latin typeface="Times" panose="02020603050405020304" pitchFamily="18" charset="0"/>
                <a:ea typeface="黑体" panose="02010609060101010101" pitchFamily="49" charset="-122"/>
                <a:cs typeface="Times" panose="02020603050405020304" pitchFamily="18" charset="0"/>
              </a:rPr>
              <a:t>Digital beamformer</a:t>
            </a:r>
          </a:p>
          <a:p>
            <a:pPr marL="800100" lvl="1" indent="-342900">
              <a:spcBef>
                <a:spcPts val="800"/>
              </a:spcBef>
              <a:buFont typeface="Wingdings" panose="05000000000000000000" pitchFamily="2" charset="2"/>
              <a:buChar char="Ø"/>
            </a:pPr>
            <a:r>
              <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rPr>
              <a:t>Consider zero forcing (ZF) beamformer to eliminate inter-user interference</a:t>
            </a:r>
          </a:p>
          <a:p>
            <a:pPr marL="800100" lvl="1" indent="-342900">
              <a:spcBef>
                <a:spcPts val="800"/>
              </a:spcBef>
              <a:buFont typeface="Wingdings" panose="05000000000000000000" pitchFamily="2" charset="2"/>
              <a:buChar char="Ø"/>
            </a:pPr>
            <a:endParaRPr lang="en-US" altLang="zh-CN" sz="2000" dirty="0">
              <a:solidFill>
                <a:srgbClr val="000000"/>
              </a:solidFill>
              <a:latin typeface="Times" panose="02020603050405020304" pitchFamily="18" charset="0"/>
              <a:ea typeface="黑体" panose="02010609060101010101" pitchFamily="49" charset="-122"/>
              <a:cs typeface="Times" panose="02020603050405020304" pitchFamily="18" charset="0"/>
            </a:endParaRPr>
          </a:p>
        </p:txBody>
      </p:sp>
      <p:graphicFrame>
        <p:nvGraphicFramePr>
          <p:cNvPr id="4" name="对象 3">
            <a:extLst>
              <a:ext uri="{FF2B5EF4-FFF2-40B4-BE49-F238E27FC236}">
                <a16:creationId xmlns:a16="http://schemas.microsoft.com/office/drawing/2014/main" id="{DD42A3B5-065E-45E1-92DD-075C864EE001}"/>
              </a:ext>
            </a:extLst>
          </p:cNvPr>
          <p:cNvGraphicFramePr>
            <a:graphicFrameLocks noChangeAspect="1"/>
          </p:cNvGraphicFramePr>
          <p:nvPr>
            <p:extLst>
              <p:ext uri="{D42A27DB-BD31-4B8C-83A1-F6EECF244321}">
                <p14:modId xmlns:p14="http://schemas.microsoft.com/office/powerpoint/2010/main" val="1990120775"/>
              </p:ext>
            </p:extLst>
          </p:nvPr>
        </p:nvGraphicFramePr>
        <p:xfrm>
          <a:off x="1981200" y="2099194"/>
          <a:ext cx="858837" cy="382587"/>
        </p:xfrm>
        <a:graphic>
          <a:graphicData uri="http://schemas.openxmlformats.org/presentationml/2006/ole">
            <mc:AlternateContent xmlns:mc="http://schemas.openxmlformats.org/markup-compatibility/2006">
              <mc:Choice xmlns:v="urn:schemas-microsoft-com:vml" Requires="v">
                <p:oleObj spid="_x0000_s392748" name="Equation" r:id="rId5" imgW="858304" imgH="382694" progId="Equation.DSMT4">
                  <p:embed/>
                </p:oleObj>
              </mc:Choice>
              <mc:Fallback>
                <p:oleObj name="Equation" r:id="rId5" imgW="858304" imgH="382694" progId="Equation.DSMT4">
                  <p:embed/>
                  <p:pic>
                    <p:nvPicPr>
                      <p:cNvPr id="0" name=""/>
                      <p:cNvPicPr/>
                      <p:nvPr/>
                    </p:nvPicPr>
                    <p:blipFill>
                      <a:blip r:embed="rId6"/>
                      <a:stretch>
                        <a:fillRect/>
                      </a:stretch>
                    </p:blipFill>
                    <p:spPr>
                      <a:xfrm>
                        <a:off x="1981200" y="2099194"/>
                        <a:ext cx="858837" cy="382587"/>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A3B7CCC0-5437-4A33-B3B3-A205643511F7}"/>
              </a:ext>
            </a:extLst>
          </p:cNvPr>
          <p:cNvGraphicFramePr>
            <a:graphicFrameLocks noChangeAspect="1"/>
          </p:cNvGraphicFramePr>
          <p:nvPr>
            <p:extLst>
              <p:ext uri="{D42A27DB-BD31-4B8C-83A1-F6EECF244321}">
                <p14:modId xmlns:p14="http://schemas.microsoft.com/office/powerpoint/2010/main" val="2475732146"/>
              </p:ext>
            </p:extLst>
          </p:nvPr>
        </p:nvGraphicFramePr>
        <p:xfrm>
          <a:off x="5019196" y="2087709"/>
          <a:ext cx="290513" cy="358775"/>
        </p:xfrm>
        <a:graphic>
          <a:graphicData uri="http://schemas.openxmlformats.org/presentationml/2006/ole">
            <mc:AlternateContent xmlns:mc="http://schemas.openxmlformats.org/markup-compatibility/2006">
              <mc:Choice xmlns:v="urn:schemas-microsoft-com:vml" Requires="v">
                <p:oleObj spid="_x0000_s392749" name="Equation" r:id="rId7" imgW="289822" imgH="358213" progId="Equation.DSMT4">
                  <p:embed/>
                </p:oleObj>
              </mc:Choice>
              <mc:Fallback>
                <p:oleObj name="Equation" r:id="rId7" imgW="289822" imgH="358213" progId="Equation.DSMT4">
                  <p:embed/>
                  <p:pic>
                    <p:nvPicPr>
                      <p:cNvPr id="0" name=""/>
                      <p:cNvPicPr/>
                      <p:nvPr/>
                    </p:nvPicPr>
                    <p:blipFill>
                      <a:blip r:embed="rId8"/>
                      <a:stretch>
                        <a:fillRect/>
                      </a:stretch>
                    </p:blipFill>
                    <p:spPr>
                      <a:xfrm>
                        <a:off x="5019196" y="2087709"/>
                        <a:ext cx="290513" cy="358775"/>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57A53A78-ED93-4F9A-A65E-118C8C242F04}"/>
              </a:ext>
            </a:extLst>
          </p:cNvPr>
          <p:cNvGraphicFramePr>
            <a:graphicFrameLocks noChangeAspect="1"/>
          </p:cNvGraphicFramePr>
          <p:nvPr>
            <p:extLst>
              <p:ext uri="{D42A27DB-BD31-4B8C-83A1-F6EECF244321}">
                <p14:modId xmlns:p14="http://schemas.microsoft.com/office/powerpoint/2010/main" val="1782585634"/>
              </p:ext>
            </p:extLst>
          </p:nvPr>
        </p:nvGraphicFramePr>
        <p:xfrm>
          <a:off x="5629979" y="2072671"/>
          <a:ext cx="261937" cy="355600"/>
        </p:xfrm>
        <a:graphic>
          <a:graphicData uri="http://schemas.openxmlformats.org/presentationml/2006/ole">
            <mc:AlternateContent xmlns:mc="http://schemas.openxmlformats.org/markup-compatibility/2006">
              <mc:Choice xmlns:v="urn:schemas-microsoft-com:vml" Requires="v">
                <p:oleObj spid="_x0000_s392750" name="Equation" r:id="rId9" imgW="262100" imgH="355333" progId="Equation.DSMT4">
                  <p:embed/>
                </p:oleObj>
              </mc:Choice>
              <mc:Fallback>
                <p:oleObj name="Equation" r:id="rId9" imgW="262100" imgH="355333" progId="Equation.DSMT4">
                  <p:embed/>
                  <p:pic>
                    <p:nvPicPr>
                      <p:cNvPr id="0" name=""/>
                      <p:cNvPicPr/>
                      <p:nvPr/>
                    </p:nvPicPr>
                    <p:blipFill>
                      <a:blip r:embed="rId10"/>
                      <a:stretch>
                        <a:fillRect/>
                      </a:stretch>
                    </p:blipFill>
                    <p:spPr>
                      <a:xfrm>
                        <a:off x="5629979" y="2072671"/>
                        <a:ext cx="261937" cy="3556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DF9349FF-5358-4E67-8B62-15CD018A07DC}"/>
              </a:ext>
            </a:extLst>
          </p:cNvPr>
          <p:cNvGraphicFramePr>
            <a:graphicFrameLocks noChangeAspect="1"/>
          </p:cNvGraphicFramePr>
          <p:nvPr>
            <p:extLst>
              <p:ext uri="{D42A27DB-BD31-4B8C-83A1-F6EECF244321}">
                <p14:modId xmlns:p14="http://schemas.microsoft.com/office/powerpoint/2010/main" val="1745799556"/>
              </p:ext>
            </p:extLst>
          </p:nvPr>
        </p:nvGraphicFramePr>
        <p:xfrm>
          <a:off x="2514600" y="2506791"/>
          <a:ext cx="3629025" cy="669925"/>
        </p:xfrm>
        <a:graphic>
          <a:graphicData uri="http://schemas.openxmlformats.org/presentationml/2006/ole">
            <mc:AlternateContent xmlns:mc="http://schemas.openxmlformats.org/markup-compatibility/2006">
              <mc:Choice xmlns:v="urn:schemas-microsoft-com:vml" Requires="v">
                <p:oleObj spid="_x0000_s392751" name="Equation" r:id="rId11" imgW="3628711" imgH="670704" progId="Equation.DSMT4">
                  <p:embed/>
                </p:oleObj>
              </mc:Choice>
              <mc:Fallback>
                <p:oleObj name="Equation" r:id="rId11" imgW="3628711" imgH="670704" progId="Equation.DSMT4">
                  <p:embed/>
                  <p:pic>
                    <p:nvPicPr>
                      <p:cNvPr id="0" name=""/>
                      <p:cNvPicPr/>
                      <p:nvPr/>
                    </p:nvPicPr>
                    <p:blipFill>
                      <a:blip r:embed="rId12"/>
                      <a:stretch>
                        <a:fillRect/>
                      </a:stretch>
                    </p:blipFill>
                    <p:spPr>
                      <a:xfrm>
                        <a:off x="2514600" y="2506791"/>
                        <a:ext cx="3629025" cy="66992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872A6CC0-422D-4E60-A2F8-4BCBB42E4DD3}"/>
              </a:ext>
            </a:extLst>
          </p:cNvPr>
          <p:cNvGraphicFramePr>
            <a:graphicFrameLocks noChangeAspect="1"/>
          </p:cNvGraphicFramePr>
          <p:nvPr>
            <p:extLst>
              <p:ext uri="{D42A27DB-BD31-4B8C-83A1-F6EECF244321}">
                <p14:modId xmlns:p14="http://schemas.microsoft.com/office/powerpoint/2010/main" val="4074832830"/>
              </p:ext>
            </p:extLst>
          </p:nvPr>
        </p:nvGraphicFramePr>
        <p:xfrm>
          <a:off x="6553200" y="2512044"/>
          <a:ext cx="868363" cy="685800"/>
        </p:xfrm>
        <a:graphic>
          <a:graphicData uri="http://schemas.openxmlformats.org/presentationml/2006/ole">
            <mc:AlternateContent xmlns:mc="http://schemas.openxmlformats.org/markup-compatibility/2006">
              <mc:Choice xmlns:v="urn:schemas-microsoft-com:vml" Requires="v">
                <p:oleObj spid="_x0000_s392752" name="Equation" r:id="rId13" imgW="868745" imgH="685825" progId="Equation.DSMT4">
                  <p:embed/>
                </p:oleObj>
              </mc:Choice>
              <mc:Fallback>
                <p:oleObj name="Equation" r:id="rId13" imgW="868745" imgH="685825" progId="Equation.DSMT4">
                  <p:embed/>
                  <p:pic>
                    <p:nvPicPr>
                      <p:cNvPr id="0" name=""/>
                      <p:cNvPicPr/>
                      <p:nvPr/>
                    </p:nvPicPr>
                    <p:blipFill>
                      <a:blip r:embed="rId14"/>
                      <a:stretch>
                        <a:fillRect/>
                      </a:stretch>
                    </p:blipFill>
                    <p:spPr>
                      <a:xfrm>
                        <a:off x="6553200" y="2512044"/>
                        <a:ext cx="868363" cy="6858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70A0CF99-B53E-4B27-90F2-E58311001392}"/>
              </a:ext>
            </a:extLst>
          </p:cNvPr>
          <p:cNvGraphicFramePr>
            <a:graphicFrameLocks noChangeAspect="1"/>
          </p:cNvGraphicFramePr>
          <p:nvPr>
            <p:extLst>
              <p:ext uri="{D42A27DB-BD31-4B8C-83A1-F6EECF244321}">
                <p14:modId xmlns:p14="http://schemas.microsoft.com/office/powerpoint/2010/main" val="3788300270"/>
              </p:ext>
            </p:extLst>
          </p:nvPr>
        </p:nvGraphicFramePr>
        <p:xfrm>
          <a:off x="2438590" y="3225984"/>
          <a:ext cx="195263" cy="355600"/>
        </p:xfrm>
        <a:graphic>
          <a:graphicData uri="http://schemas.openxmlformats.org/presentationml/2006/ole">
            <mc:AlternateContent xmlns:mc="http://schemas.openxmlformats.org/markup-compatibility/2006">
              <mc:Choice xmlns:v="urn:schemas-microsoft-com:vml" Requires="v">
                <p:oleObj spid="_x0000_s392753" name="Equation" r:id="rId15" imgW="195135" imgH="355333" progId="Equation.DSMT4">
                  <p:embed/>
                </p:oleObj>
              </mc:Choice>
              <mc:Fallback>
                <p:oleObj name="Equation" r:id="rId15" imgW="195135" imgH="355333" progId="Equation.DSMT4">
                  <p:embed/>
                  <p:pic>
                    <p:nvPicPr>
                      <p:cNvPr id="0" name=""/>
                      <p:cNvPicPr/>
                      <p:nvPr/>
                    </p:nvPicPr>
                    <p:blipFill>
                      <a:blip r:embed="rId16"/>
                      <a:stretch>
                        <a:fillRect/>
                      </a:stretch>
                    </p:blipFill>
                    <p:spPr>
                      <a:xfrm>
                        <a:off x="2438590" y="3225984"/>
                        <a:ext cx="195263" cy="3556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3F48EED2-5C4D-4383-A395-296A0267CF7A}"/>
              </a:ext>
            </a:extLst>
          </p:cNvPr>
          <p:cNvGraphicFramePr>
            <a:graphicFrameLocks noChangeAspect="1"/>
          </p:cNvGraphicFramePr>
          <p:nvPr>
            <p:extLst>
              <p:ext uri="{D42A27DB-BD31-4B8C-83A1-F6EECF244321}">
                <p14:modId xmlns:p14="http://schemas.microsoft.com/office/powerpoint/2010/main" val="3876716888"/>
              </p:ext>
            </p:extLst>
          </p:nvPr>
        </p:nvGraphicFramePr>
        <p:xfrm>
          <a:off x="3067018" y="3184503"/>
          <a:ext cx="290513" cy="360363"/>
        </p:xfrm>
        <a:graphic>
          <a:graphicData uri="http://schemas.openxmlformats.org/presentationml/2006/ole">
            <mc:AlternateContent xmlns:mc="http://schemas.openxmlformats.org/markup-compatibility/2006">
              <mc:Choice xmlns:v="urn:schemas-microsoft-com:vml" Requires="v">
                <p:oleObj spid="_x0000_s392754" name="Equation" r:id="rId17" imgW="291262" imgH="359653" progId="Equation.DSMT4">
                  <p:embed/>
                </p:oleObj>
              </mc:Choice>
              <mc:Fallback>
                <p:oleObj name="Equation" r:id="rId17" imgW="291262" imgH="359653" progId="Equation.DSMT4">
                  <p:embed/>
                  <p:pic>
                    <p:nvPicPr>
                      <p:cNvPr id="0" name=""/>
                      <p:cNvPicPr/>
                      <p:nvPr/>
                    </p:nvPicPr>
                    <p:blipFill>
                      <a:blip r:embed="rId18"/>
                      <a:stretch>
                        <a:fillRect/>
                      </a:stretch>
                    </p:blipFill>
                    <p:spPr>
                      <a:xfrm>
                        <a:off x="3067018" y="3184503"/>
                        <a:ext cx="290513" cy="36036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438F5914-4674-4F61-B0BF-D3A136E104EB}"/>
              </a:ext>
            </a:extLst>
          </p:cNvPr>
          <p:cNvGraphicFramePr>
            <a:graphicFrameLocks noChangeAspect="1"/>
          </p:cNvGraphicFramePr>
          <p:nvPr>
            <p:extLst>
              <p:ext uri="{D42A27DB-BD31-4B8C-83A1-F6EECF244321}">
                <p14:modId xmlns:p14="http://schemas.microsoft.com/office/powerpoint/2010/main" val="1106095100"/>
              </p:ext>
            </p:extLst>
          </p:nvPr>
        </p:nvGraphicFramePr>
        <p:xfrm>
          <a:off x="4769389" y="3237023"/>
          <a:ext cx="263525" cy="360363"/>
        </p:xfrm>
        <a:graphic>
          <a:graphicData uri="http://schemas.openxmlformats.org/presentationml/2006/ole">
            <mc:AlternateContent xmlns:mc="http://schemas.openxmlformats.org/markup-compatibility/2006">
              <mc:Choice xmlns:v="urn:schemas-microsoft-com:vml" Requires="v">
                <p:oleObj spid="_x0000_s392755" name="Equation" r:id="rId19" imgW="263900" imgH="359653" progId="Equation.DSMT4">
                  <p:embed/>
                </p:oleObj>
              </mc:Choice>
              <mc:Fallback>
                <p:oleObj name="Equation" r:id="rId19" imgW="263900" imgH="359653" progId="Equation.DSMT4">
                  <p:embed/>
                  <p:pic>
                    <p:nvPicPr>
                      <p:cNvPr id="0" name=""/>
                      <p:cNvPicPr/>
                      <p:nvPr/>
                    </p:nvPicPr>
                    <p:blipFill>
                      <a:blip r:embed="rId20"/>
                      <a:stretch>
                        <a:fillRect/>
                      </a:stretch>
                    </p:blipFill>
                    <p:spPr>
                      <a:xfrm>
                        <a:off x="4769389" y="3237023"/>
                        <a:ext cx="263525" cy="36036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9F2F5916-A461-4AEA-A027-4D97F1E5E015}"/>
              </a:ext>
            </a:extLst>
          </p:cNvPr>
          <p:cNvGraphicFramePr>
            <a:graphicFrameLocks noChangeAspect="1"/>
          </p:cNvGraphicFramePr>
          <p:nvPr>
            <p:extLst>
              <p:ext uri="{D42A27DB-BD31-4B8C-83A1-F6EECF244321}">
                <p14:modId xmlns:p14="http://schemas.microsoft.com/office/powerpoint/2010/main" val="928854663"/>
              </p:ext>
            </p:extLst>
          </p:nvPr>
        </p:nvGraphicFramePr>
        <p:xfrm>
          <a:off x="1981200" y="3711990"/>
          <a:ext cx="5065713" cy="428625"/>
        </p:xfrm>
        <a:graphic>
          <a:graphicData uri="http://schemas.openxmlformats.org/presentationml/2006/ole">
            <mc:AlternateContent xmlns:mc="http://schemas.openxmlformats.org/markup-compatibility/2006">
              <mc:Choice xmlns:v="urn:schemas-microsoft-com:vml" Requires="v">
                <p:oleObj spid="_x0000_s392756" name="Equation" r:id="rId21" imgW="5065938" imgH="428415" progId="Equation.DSMT4">
                  <p:embed/>
                </p:oleObj>
              </mc:Choice>
              <mc:Fallback>
                <p:oleObj name="Equation" r:id="rId21" imgW="5065938" imgH="428415" progId="Equation.DSMT4">
                  <p:embed/>
                  <p:pic>
                    <p:nvPicPr>
                      <p:cNvPr id="0" name=""/>
                      <p:cNvPicPr/>
                      <p:nvPr/>
                    </p:nvPicPr>
                    <p:blipFill>
                      <a:blip r:embed="rId22"/>
                      <a:stretch>
                        <a:fillRect/>
                      </a:stretch>
                    </p:blipFill>
                    <p:spPr>
                      <a:xfrm>
                        <a:off x="1981200" y="3711990"/>
                        <a:ext cx="5065713" cy="4286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543DCEF4-668A-44CC-9D99-46A05622AA75}"/>
              </a:ext>
            </a:extLst>
          </p:cNvPr>
          <p:cNvGraphicFramePr>
            <a:graphicFrameLocks noChangeAspect="1"/>
          </p:cNvGraphicFramePr>
          <p:nvPr>
            <p:extLst>
              <p:ext uri="{D42A27DB-BD31-4B8C-83A1-F6EECF244321}">
                <p14:modId xmlns:p14="http://schemas.microsoft.com/office/powerpoint/2010/main" val="428903815"/>
              </p:ext>
            </p:extLst>
          </p:nvPr>
        </p:nvGraphicFramePr>
        <p:xfrm>
          <a:off x="1045294" y="5856196"/>
          <a:ext cx="1697906" cy="404264"/>
        </p:xfrm>
        <a:graphic>
          <a:graphicData uri="http://schemas.openxmlformats.org/presentationml/2006/ole">
            <mc:AlternateContent xmlns:mc="http://schemas.openxmlformats.org/markup-compatibility/2006">
              <mc:Choice xmlns:v="urn:schemas-microsoft-com:vml" Requires="v">
                <p:oleObj spid="_x0000_s392757" name="Equation" r:id="rId23" imgW="799920" imgH="190440" progId="Equation.DSMT4">
                  <p:embed/>
                </p:oleObj>
              </mc:Choice>
              <mc:Fallback>
                <p:oleObj name="Equation" r:id="rId23" imgW="799920" imgH="190440" progId="Equation.DSMT4">
                  <p:embed/>
                  <p:pic>
                    <p:nvPicPr>
                      <p:cNvPr id="0" name=""/>
                      <p:cNvPicPr/>
                      <p:nvPr/>
                    </p:nvPicPr>
                    <p:blipFill>
                      <a:blip r:embed="rId24"/>
                      <a:stretch>
                        <a:fillRect/>
                      </a:stretch>
                    </p:blipFill>
                    <p:spPr>
                      <a:xfrm>
                        <a:off x="1045294" y="5856196"/>
                        <a:ext cx="1697906" cy="404264"/>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D697C07A-683A-4E0F-9CF6-DE9EB1ECDB8C}"/>
              </a:ext>
            </a:extLst>
          </p:cNvPr>
          <p:cNvGraphicFramePr>
            <a:graphicFrameLocks noChangeAspect="1"/>
          </p:cNvGraphicFramePr>
          <p:nvPr>
            <p:extLst>
              <p:ext uri="{D42A27DB-BD31-4B8C-83A1-F6EECF244321}">
                <p14:modId xmlns:p14="http://schemas.microsoft.com/office/powerpoint/2010/main" val="2739759164"/>
              </p:ext>
            </p:extLst>
          </p:nvPr>
        </p:nvGraphicFramePr>
        <p:xfrm>
          <a:off x="4769389" y="5286093"/>
          <a:ext cx="1205506" cy="428625"/>
        </p:xfrm>
        <a:graphic>
          <a:graphicData uri="http://schemas.openxmlformats.org/presentationml/2006/ole">
            <mc:AlternateContent xmlns:mc="http://schemas.openxmlformats.org/markup-compatibility/2006">
              <mc:Choice xmlns:v="urn:schemas-microsoft-com:vml" Requires="v">
                <p:oleObj spid="_x0000_s392758" name="Equation" r:id="rId25" imgW="571320" imgH="203040" progId="Equation.DSMT4">
                  <p:embed/>
                </p:oleObj>
              </mc:Choice>
              <mc:Fallback>
                <p:oleObj name="Equation" r:id="rId25" imgW="571320" imgH="203040" progId="Equation.DSMT4">
                  <p:embed/>
                  <p:pic>
                    <p:nvPicPr>
                      <p:cNvPr id="0" name=""/>
                      <p:cNvPicPr/>
                      <p:nvPr/>
                    </p:nvPicPr>
                    <p:blipFill>
                      <a:blip r:embed="rId26"/>
                      <a:stretch>
                        <a:fillRect/>
                      </a:stretch>
                    </p:blipFill>
                    <p:spPr>
                      <a:xfrm>
                        <a:off x="4769389" y="5286093"/>
                        <a:ext cx="1205506" cy="428625"/>
                      </a:xfrm>
                      <a:prstGeom prst="rect">
                        <a:avLst/>
                      </a:prstGeom>
                    </p:spPr>
                  </p:pic>
                </p:oleObj>
              </mc:Fallback>
            </mc:AlternateContent>
          </a:graphicData>
        </a:graphic>
      </p:graphicFrame>
      <p:sp>
        <p:nvSpPr>
          <p:cNvPr id="17" name="Rectangle 2">
            <a:extLst>
              <a:ext uri="{FF2B5EF4-FFF2-40B4-BE49-F238E27FC236}">
                <a16:creationId xmlns:a16="http://schemas.microsoft.com/office/drawing/2014/main" id="{6F7A3505-CCE0-490D-8C48-4F5D38FE41EC}"/>
              </a:ext>
            </a:extLst>
          </p:cNvPr>
          <p:cNvSpPr txBox="1">
            <a:spLocks noChangeArrowheads="1"/>
          </p:cNvSpPr>
          <p:nvPr/>
        </p:nvSpPr>
        <p:spPr bwMode="auto">
          <a:xfrm>
            <a:off x="76200" y="228600"/>
            <a:ext cx="922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rgbClr val="003399"/>
                </a:solidFill>
                <a:latin typeface="+mj-lt"/>
                <a:ea typeface="宋体" charset="0"/>
                <a:cs typeface="宋体" charset="0"/>
              </a:defRPr>
            </a:lvl1pPr>
            <a:lvl2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2pPr>
            <a:lvl3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3pPr>
            <a:lvl4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4pPr>
            <a:lvl5pPr algn="l" rtl="0" eaLnBrk="0" fontAlgn="base" hangingPunct="0">
              <a:lnSpc>
                <a:spcPct val="90000"/>
              </a:lnSpc>
              <a:spcBef>
                <a:spcPct val="0"/>
              </a:spcBef>
              <a:spcAft>
                <a:spcPct val="0"/>
              </a:spcAft>
              <a:defRPr sz="3600" b="1">
                <a:solidFill>
                  <a:srgbClr val="003399"/>
                </a:solidFill>
                <a:latin typeface="Arial" pitchFamily="34" charset="0"/>
                <a:ea typeface="宋体" charset="0"/>
                <a:cs typeface="宋体" charset="0"/>
              </a:defRPr>
            </a:lvl5pPr>
            <a:lvl6pPr marL="457200" algn="l" rtl="0" eaLnBrk="0" fontAlgn="base" hangingPunct="0">
              <a:lnSpc>
                <a:spcPct val="90000"/>
              </a:lnSpc>
              <a:spcBef>
                <a:spcPct val="0"/>
              </a:spcBef>
              <a:spcAft>
                <a:spcPct val="0"/>
              </a:spcAft>
              <a:defRPr sz="3600" b="1">
                <a:solidFill>
                  <a:srgbClr val="003399"/>
                </a:solidFill>
                <a:latin typeface="Arial" pitchFamily="34" charset="0"/>
              </a:defRPr>
            </a:lvl6pPr>
            <a:lvl7pPr marL="914400" algn="l" rtl="0" eaLnBrk="0" fontAlgn="base" hangingPunct="0">
              <a:lnSpc>
                <a:spcPct val="90000"/>
              </a:lnSpc>
              <a:spcBef>
                <a:spcPct val="0"/>
              </a:spcBef>
              <a:spcAft>
                <a:spcPct val="0"/>
              </a:spcAft>
              <a:defRPr sz="3600" b="1">
                <a:solidFill>
                  <a:srgbClr val="003399"/>
                </a:solidFill>
                <a:latin typeface="Arial" pitchFamily="34" charset="0"/>
              </a:defRPr>
            </a:lvl7pPr>
            <a:lvl8pPr marL="1371600" algn="l" rtl="0" eaLnBrk="0" fontAlgn="base" hangingPunct="0">
              <a:lnSpc>
                <a:spcPct val="90000"/>
              </a:lnSpc>
              <a:spcBef>
                <a:spcPct val="0"/>
              </a:spcBef>
              <a:spcAft>
                <a:spcPct val="0"/>
              </a:spcAft>
              <a:defRPr sz="3600" b="1">
                <a:solidFill>
                  <a:srgbClr val="003399"/>
                </a:solidFill>
                <a:latin typeface="Arial" pitchFamily="34" charset="0"/>
              </a:defRPr>
            </a:lvl8pPr>
            <a:lvl9pPr marL="1828800" algn="l" rtl="0" eaLnBrk="0" fontAlgn="base" hangingPunct="0">
              <a:lnSpc>
                <a:spcPct val="90000"/>
              </a:lnSpc>
              <a:spcBef>
                <a:spcPct val="0"/>
              </a:spcBef>
              <a:spcAft>
                <a:spcPct val="0"/>
              </a:spcAft>
              <a:defRPr sz="3600" b="1">
                <a:solidFill>
                  <a:srgbClr val="003399"/>
                </a:solidFill>
                <a:latin typeface="Arial" pitchFamily="34" charset="0"/>
              </a:defRPr>
            </a:lvl9pPr>
          </a:lstStyle>
          <a:p>
            <a:pPr eaLnBrk="1" hangingPunct="1"/>
            <a:r>
              <a:rPr lang="en-US" altLang="zh-CN" sz="3200" kern="0" dirty="0">
                <a:solidFill>
                  <a:srgbClr val="002060"/>
                </a:solidFill>
                <a:latin typeface="Times" panose="02020603050405020304" pitchFamily="18" charset="0"/>
                <a:ea typeface="黑体" panose="02010609060101010101" pitchFamily="49" charset="-122"/>
                <a:cs typeface="Times" panose="02020603050405020304" pitchFamily="18" charset="0"/>
              </a:rPr>
              <a:t>Hybrid precoding</a:t>
            </a:r>
          </a:p>
        </p:txBody>
      </p:sp>
      <p:graphicFrame>
        <p:nvGraphicFramePr>
          <p:cNvPr id="18" name="对象 17">
            <a:extLst>
              <a:ext uri="{FF2B5EF4-FFF2-40B4-BE49-F238E27FC236}">
                <a16:creationId xmlns:a16="http://schemas.microsoft.com/office/drawing/2014/main" id="{4B542791-2271-4F66-B5E8-CF07A6D97B54}"/>
              </a:ext>
            </a:extLst>
          </p:cNvPr>
          <p:cNvGraphicFramePr>
            <a:graphicFrameLocks noChangeAspect="1"/>
          </p:cNvGraphicFramePr>
          <p:nvPr>
            <p:extLst>
              <p:ext uri="{D42A27DB-BD31-4B8C-83A1-F6EECF244321}">
                <p14:modId xmlns:p14="http://schemas.microsoft.com/office/powerpoint/2010/main" val="3698349187"/>
              </p:ext>
            </p:extLst>
          </p:nvPr>
        </p:nvGraphicFramePr>
        <p:xfrm>
          <a:off x="1045294" y="5187058"/>
          <a:ext cx="3298106" cy="520754"/>
        </p:xfrm>
        <a:graphic>
          <a:graphicData uri="http://schemas.openxmlformats.org/presentationml/2006/ole">
            <mc:AlternateContent xmlns:mc="http://schemas.openxmlformats.org/markup-compatibility/2006">
              <mc:Choice xmlns:v="urn:schemas-microsoft-com:vml" Requires="v">
                <p:oleObj spid="_x0000_s392759" name="Equation" r:id="rId27" imgW="1688760" imgH="266400" progId="Equation.DSMT4">
                  <p:embed/>
                </p:oleObj>
              </mc:Choice>
              <mc:Fallback>
                <p:oleObj name="Equation" r:id="rId27" imgW="1688760" imgH="266400" progId="Equation.DSMT4">
                  <p:embed/>
                  <p:pic>
                    <p:nvPicPr>
                      <p:cNvPr id="0" name=""/>
                      <p:cNvPicPr/>
                      <p:nvPr/>
                    </p:nvPicPr>
                    <p:blipFill>
                      <a:blip r:embed="rId28"/>
                      <a:stretch>
                        <a:fillRect/>
                      </a:stretch>
                    </p:blipFill>
                    <p:spPr>
                      <a:xfrm>
                        <a:off x="1045294" y="5187058"/>
                        <a:ext cx="3298106" cy="520754"/>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783F87CA-27ED-4A80-97EE-6A036350FE8D}"/>
              </a:ext>
            </a:extLst>
          </p:cNvPr>
          <p:cNvGraphicFramePr>
            <a:graphicFrameLocks noChangeAspect="1"/>
          </p:cNvGraphicFramePr>
          <p:nvPr>
            <p:extLst>
              <p:ext uri="{D42A27DB-BD31-4B8C-83A1-F6EECF244321}">
                <p14:modId xmlns:p14="http://schemas.microsoft.com/office/powerpoint/2010/main" val="1539300933"/>
              </p:ext>
            </p:extLst>
          </p:nvPr>
        </p:nvGraphicFramePr>
        <p:xfrm>
          <a:off x="4343400" y="5671980"/>
          <a:ext cx="2798651" cy="859234"/>
        </p:xfrm>
        <a:graphic>
          <a:graphicData uri="http://schemas.openxmlformats.org/presentationml/2006/ole">
            <mc:AlternateContent xmlns:mc="http://schemas.openxmlformats.org/markup-compatibility/2006">
              <mc:Choice xmlns:v="urn:schemas-microsoft-com:vml" Requires="v">
                <p:oleObj spid="_x0000_s392760" name="Equation" r:id="rId29" imgW="1447560" imgH="444240" progId="Equation.DSMT4">
                  <p:embed/>
                </p:oleObj>
              </mc:Choice>
              <mc:Fallback>
                <p:oleObj name="Equation" r:id="rId29" imgW="1447560" imgH="444240" progId="Equation.DSMT4">
                  <p:embed/>
                  <p:pic>
                    <p:nvPicPr>
                      <p:cNvPr id="0" name=""/>
                      <p:cNvPicPr/>
                      <p:nvPr/>
                    </p:nvPicPr>
                    <p:blipFill>
                      <a:blip r:embed="rId30"/>
                      <a:stretch>
                        <a:fillRect/>
                      </a:stretch>
                    </p:blipFill>
                    <p:spPr>
                      <a:xfrm>
                        <a:off x="4343400" y="5671980"/>
                        <a:ext cx="2798651" cy="85923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219000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428" objId="20"/>
        <p14:stopEvt time="2094" objId="20"/>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0.2"/>
</p:tagLst>
</file>

<file path=ppt/tags/tag11.xml><?xml version="1.0" encoding="utf-8"?>
<p:tagLst xmlns:a="http://schemas.openxmlformats.org/drawingml/2006/main" xmlns:r="http://schemas.openxmlformats.org/officeDocument/2006/relationships" xmlns:p="http://schemas.openxmlformats.org/presentationml/2006/main">
  <p:tag name="TIMING" val="|0.3|0.3|0.6"/>
</p:tagLst>
</file>

<file path=ppt/tags/tag12.xml><?xml version="1.0" encoding="utf-8"?>
<p:tagLst xmlns:a="http://schemas.openxmlformats.org/drawingml/2006/main" xmlns:r="http://schemas.openxmlformats.org/officeDocument/2006/relationships" xmlns:p="http://schemas.openxmlformats.org/presentationml/2006/main">
  <p:tag name="TIMING" val="|0.4|0.6|0.4|0.4"/>
</p:tagLst>
</file>

<file path=ppt/tags/tag13.xml><?xml version="1.0" encoding="utf-8"?>
<p:tagLst xmlns:a="http://schemas.openxmlformats.org/drawingml/2006/main" xmlns:r="http://schemas.openxmlformats.org/officeDocument/2006/relationships" xmlns:p="http://schemas.openxmlformats.org/presentationml/2006/main">
  <p:tag name="TIMING" val="|0.3|0.8|0.4|0.4"/>
</p:tagLst>
</file>

<file path=ppt/tags/tag14.xml><?xml version="1.0" encoding="utf-8"?>
<p:tagLst xmlns:a="http://schemas.openxmlformats.org/drawingml/2006/main" xmlns:r="http://schemas.openxmlformats.org/officeDocument/2006/relationships" xmlns:p="http://schemas.openxmlformats.org/presentationml/2006/main">
  <p:tag name="TIMING" val="|0.4|1.1|0.5"/>
</p:tagLst>
</file>

<file path=ppt/tags/tag15.xml><?xml version="1.0" encoding="utf-8"?>
<p:tagLst xmlns:a="http://schemas.openxmlformats.org/drawingml/2006/main" xmlns:r="http://schemas.openxmlformats.org/officeDocument/2006/relationships" xmlns:p="http://schemas.openxmlformats.org/presentationml/2006/main">
  <p:tag name="TIMING" val="|0.6"/>
</p:tagLst>
</file>

<file path=ppt/tags/tag16.xml><?xml version="1.0" encoding="utf-8"?>
<p:tagLst xmlns:a="http://schemas.openxmlformats.org/drawingml/2006/main" xmlns:r="http://schemas.openxmlformats.org/officeDocument/2006/relationships" xmlns:p="http://schemas.openxmlformats.org/presentationml/2006/main">
  <p:tag name="TIMING" val="|0.6"/>
</p:tagLst>
</file>

<file path=ppt/tags/tag17.xml><?xml version="1.0" encoding="utf-8"?>
<p:tagLst xmlns:a="http://schemas.openxmlformats.org/drawingml/2006/main" xmlns:r="http://schemas.openxmlformats.org/officeDocument/2006/relationships" xmlns:p="http://schemas.openxmlformats.org/presentationml/2006/main">
  <p:tag name="TIMING" val="|0.5"/>
</p:tagLst>
</file>

<file path=ppt/tags/tag18.xml><?xml version="1.0" encoding="utf-8"?>
<p:tagLst xmlns:a="http://schemas.openxmlformats.org/drawingml/2006/main" xmlns:r="http://schemas.openxmlformats.org/officeDocument/2006/relationships" xmlns:p="http://schemas.openxmlformats.org/presentationml/2006/main">
  <p:tag name="TIMING" val="|0.5|1.2|0.7|1"/>
</p:tagLst>
</file>

<file path=ppt/tags/tag19.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20.xml><?xml version="1.0" encoding="utf-8"?>
<p:tagLst xmlns:a="http://schemas.openxmlformats.org/drawingml/2006/main" xmlns:r="http://schemas.openxmlformats.org/officeDocument/2006/relationships" xmlns:p="http://schemas.openxmlformats.org/presentationml/2006/main">
  <p:tag name="TIMING" val="|0.9"/>
</p:tagLst>
</file>

<file path=ppt/tags/tag21.xml><?xml version="1.0" encoding="utf-8"?>
<p:tagLst xmlns:a="http://schemas.openxmlformats.org/drawingml/2006/main" xmlns:r="http://schemas.openxmlformats.org/officeDocument/2006/relationships" xmlns:p="http://schemas.openxmlformats.org/presentationml/2006/main">
  <p:tag name="TIMING" val="|2"/>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5|2.7"/>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ags/tag6.xml><?xml version="1.0" encoding="utf-8"?>
<p:tagLst xmlns:a="http://schemas.openxmlformats.org/drawingml/2006/main" xmlns:r="http://schemas.openxmlformats.org/officeDocument/2006/relationships" xmlns:p="http://schemas.openxmlformats.org/presentationml/2006/main">
  <p:tag name="TIMING" val="|0.4|0.4"/>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TIMING" val="|0.3|0.3|0.4|0.3|0.3"/>
</p:tagLst>
</file>

<file path=ppt/tags/tag9.xml><?xml version="1.0" encoding="utf-8"?>
<p:tagLst xmlns:a="http://schemas.openxmlformats.org/drawingml/2006/main" xmlns:r="http://schemas.openxmlformats.org/officeDocument/2006/relationships" xmlns:p="http://schemas.openxmlformats.org/presentationml/2006/main">
  <p:tag name="TIMING" val="|0.4|0.5|0.4"/>
</p:tagLst>
</file>

<file path=ppt/theme/theme1.xml><?xml version="1.0" encoding="utf-8"?>
<a:theme xmlns:a="http://schemas.openxmlformats.org/drawingml/2006/main" name="CSIP_template1">
  <a:themeElements>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spPr>
      <a:bodyPr/>
      <a:lstStyle/>
    </a:lnDef>
  </a:objectDefaults>
  <a:extraClrSchemeLst>
    <a:extraClrScheme>
      <a:clrScheme name="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Designs\CSIP_template1.pot</Template>
  <TotalTime>85971</TotalTime>
  <Words>3251</Words>
  <Application>Microsoft Office PowerPoint</Application>
  <PresentationFormat>全屏显示(4:3)</PresentationFormat>
  <Paragraphs>280</Paragraphs>
  <Slides>21</Slides>
  <Notes>21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21</vt:i4>
      </vt:variant>
    </vt:vector>
  </HeadingPairs>
  <TitlesOfParts>
    <vt:vector size="32" baseType="lpstr">
      <vt:lpstr>Roboto</vt:lpstr>
      <vt:lpstr>黑体</vt:lpstr>
      <vt:lpstr>宋体</vt:lpstr>
      <vt:lpstr>Arial</vt:lpstr>
      <vt:lpstr>Consolas</vt:lpstr>
      <vt:lpstr>Times</vt:lpstr>
      <vt:lpstr>Times New Roman</vt:lpstr>
      <vt:lpstr>Wingdings</vt:lpstr>
      <vt:lpstr>CSIP_template1</vt:lpstr>
      <vt:lpstr>Equation</vt:lpstr>
      <vt:lpstr>Visio</vt:lpstr>
      <vt:lpstr>Attention-Based Hybrid Precoding for mmWave MIMO Systems</vt:lpstr>
      <vt:lpstr>Contents</vt:lpstr>
      <vt:lpstr>mmWave MIMO</vt:lpstr>
      <vt:lpstr>Bottleneck</vt:lpstr>
      <vt:lpstr>Hybrid precoding mmWave MIMO</vt:lpstr>
      <vt:lpstr>Hybrid precoding mmWave MIMO</vt:lpstr>
      <vt:lpstr>Contents</vt:lpstr>
      <vt:lpstr>PowerPoint 演示文稿</vt:lpstr>
      <vt:lpstr>PowerPoint 演示文稿</vt:lpstr>
      <vt:lpstr>Overview</vt:lpstr>
      <vt:lpstr>Overview</vt:lpstr>
      <vt:lpstr>Attention-based model</vt:lpstr>
      <vt:lpstr>Attention-based model</vt:lpstr>
      <vt:lpstr>Attention-based model</vt:lpstr>
      <vt:lpstr>Contents</vt:lpstr>
      <vt:lpstr>Simulation parameters</vt:lpstr>
      <vt:lpstr>Sum-rate performance against SNR</vt:lpstr>
      <vt:lpstr>Special case</vt:lpstr>
      <vt:lpstr>Contents</vt:lpstr>
      <vt:lpstr>Summary and conclusions</vt:lpstr>
      <vt:lpstr>PowerPoint 演示文稿</vt:lpstr>
    </vt:vector>
  </TitlesOfParts>
  <Company>ECE-GATech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Jason</cp:lastModifiedBy>
  <cp:revision>2719</cp:revision>
  <dcterms:created xsi:type="dcterms:W3CDTF">2003-09-07T20:27:20Z</dcterms:created>
  <dcterms:modified xsi:type="dcterms:W3CDTF">2021-09-27T03:19:38Z</dcterms:modified>
</cp:coreProperties>
</file>